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A1EDFCED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65" r:id="rId6"/>
    <p:sldId id="288" r:id="rId7"/>
    <p:sldId id="279" r:id="rId8"/>
    <p:sldId id="280" r:id="rId9"/>
    <p:sldId id="281" r:id="rId10"/>
    <p:sldId id="282" r:id="rId11"/>
    <p:sldId id="291" r:id="rId12"/>
    <p:sldId id="292" r:id="rId13"/>
    <p:sldId id="283" r:id="rId14"/>
    <p:sldId id="290" r:id="rId15"/>
    <p:sldId id="258" r:id="rId16"/>
    <p:sldId id="262" r:id="rId17"/>
    <p:sldId id="276" r:id="rId18"/>
    <p:sldId id="266" r:id="rId19"/>
    <p:sldId id="287" r:id="rId20"/>
    <p:sldId id="271" r:id="rId21"/>
    <p:sldId id="273" r:id="rId22"/>
    <p:sldId id="278" r:id="rId23"/>
  </p:sldIdLst>
  <p:sldSz cx="59436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187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4C671C-9FCC-D2BF-8B75-FBC8D8831A8C}" name="Caominh Le" initials="CL" userId="Caominh L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AFAFA"/>
    <a:srgbClr val="F9F9F9"/>
    <a:srgbClr val="F8F8F8"/>
    <a:srgbClr val="F2F2F2"/>
    <a:srgbClr val="F0F0F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7C949-213C-4FF0-854D-EAEECCB3A671}" v="4" dt="2022-05-16T18:53:06.741"/>
  </p1510:revLst>
</p1510:revInfo>
</file>

<file path=ppt/tableStyles.xml><?xml version="1.0" encoding="utf-8"?>
<a:tblStyleLst xmlns:a="http://schemas.openxmlformats.org/drawingml/2006/main" def="{F1F42228-98F9-4D5C-BF2E-97F175CFF36B}">
  <a:tblStyle styleId="{F1F42228-98F9-4D5C-BF2E-97F175CFF3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1EBA4F-8859-42E4-BF44-9A70F7891E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065F23-B5FF-4F96-8854-D71F5599AF4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2424" y="-307"/>
      </p:cViewPr>
      <p:guideLst>
        <p:guide orient="horz" pos="2592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minh Le" userId="5e488150-e65d-4e3e-8143-0036fab52bb4" providerId="ADAL" clId="{EC57C949-213C-4FF0-854D-EAEECCB3A671}"/>
    <pc:docChg chg="custSel addSld modSld">
      <pc:chgData name="Caominh Le" userId="5e488150-e65d-4e3e-8143-0036fab52bb4" providerId="ADAL" clId="{EC57C949-213C-4FF0-854D-EAEECCB3A671}" dt="2022-05-16T18:53:08.840" v="5" actId="14100"/>
      <pc:docMkLst>
        <pc:docMk/>
      </pc:docMkLst>
      <pc:sldChg chg="delSp modSp">
        <pc:chgData name="Caominh Le" userId="5e488150-e65d-4e3e-8143-0036fab52bb4" providerId="ADAL" clId="{EC57C949-213C-4FF0-854D-EAEECCB3A671}" dt="2022-05-08T16:37:03.785" v="0" actId="165"/>
        <pc:sldMkLst>
          <pc:docMk/>
          <pc:sldMk cId="0" sldId="280"/>
        </pc:sldMkLst>
        <pc:spChg chg="mod topLvl">
          <ac:chgData name="Caominh Le" userId="5e488150-e65d-4e3e-8143-0036fab52bb4" providerId="ADAL" clId="{EC57C949-213C-4FF0-854D-EAEECCB3A671}" dt="2022-05-08T16:37:03.785" v="0" actId="165"/>
          <ac:spMkLst>
            <pc:docMk/>
            <pc:sldMk cId="0" sldId="280"/>
            <ac:spMk id="28" creationId="{409C55E9-A83C-42CD-B432-C984C3920D1B}"/>
          </ac:spMkLst>
        </pc:spChg>
        <pc:grpChg chg="del">
          <ac:chgData name="Caominh Le" userId="5e488150-e65d-4e3e-8143-0036fab52bb4" providerId="ADAL" clId="{EC57C949-213C-4FF0-854D-EAEECCB3A671}" dt="2022-05-08T16:37:03.785" v="0" actId="165"/>
          <ac:grpSpMkLst>
            <pc:docMk/>
            <pc:sldMk cId="0" sldId="280"/>
            <ac:grpSpMk id="3" creationId="{5AC677D7-7C9B-433D-9EFD-601BAE4083CD}"/>
          </ac:grpSpMkLst>
        </pc:grp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29" creationId="{1B314C29-855A-4ACC-8A90-AC077948953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0" creationId="{17A4C844-D833-45A7-9929-BD58E6A4B35C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1" creationId="{6EADEFEC-D8E5-4A9A-8618-FE8BED3537E3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2" creationId="{76D84E4A-D9F9-4B8F-8F97-D38A7E7E5586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3" creationId="{4E33DC70-A11C-42B5-88CE-137F7EC24C1A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4" creationId="{38EB38DC-E3CE-4721-B196-DEFDA4AF441F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5" creationId="{D6B0F0C7-331B-40B3-865D-AA091F9E9991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6" creationId="{4CE029C8-C4BA-436A-969F-4F3117D719A5}"/>
          </ac:picMkLst>
        </pc:picChg>
        <pc:picChg chg="mod topLvl">
          <ac:chgData name="Caominh Le" userId="5e488150-e65d-4e3e-8143-0036fab52bb4" providerId="ADAL" clId="{EC57C949-213C-4FF0-854D-EAEECCB3A671}" dt="2022-05-08T16:37:03.785" v="0" actId="165"/>
          <ac:picMkLst>
            <pc:docMk/>
            <pc:sldMk cId="0" sldId="280"/>
            <ac:picMk id="37" creationId="{1382BF9C-B57C-4572-AADB-49A38449B49E}"/>
          </ac:picMkLst>
        </pc:picChg>
      </pc:sldChg>
      <pc:sldChg chg="addSp delSp modSp add mod">
        <pc:chgData name="Caominh Le" userId="5e488150-e65d-4e3e-8143-0036fab52bb4" providerId="ADAL" clId="{EC57C949-213C-4FF0-854D-EAEECCB3A671}" dt="2022-05-16T18:53:08.840" v="5" actId="14100"/>
        <pc:sldMkLst>
          <pc:docMk/>
          <pc:sldMk cId="1740447828" sldId="291"/>
        </pc:sldMkLst>
        <pc:grpChg chg="del">
          <ac:chgData name="Caominh Le" userId="5e488150-e65d-4e3e-8143-0036fab52bb4" providerId="ADAL" clId="{EC57C949-213C-4FF0-854D-EAEECCB3A671}" dt="2022-05-16T18:53:01.125" v="2" actId="478"/>
          <ac:grpSpMkLst>
            <pc:docMk/>
            <pc:sldMk cId="1740447828" sldId="291"/>
            <ac:grpSpMk id="28" creationId="{9274F437-F6CC-47C8-92D9-B0BD69472E7C}"/>
          </ac:grpSpMkLst>
        </pc:grpChg>
        <pc:grpChg chg="add mod">
          <ac:chgData name="Caominh Le" userId="5e488150-e65d-4e3e-8143-0036fab52bb4" providerId="ADAL" clId="{EC57C949-213C-4FF0-854D-EAEECCB3A671}" dt="2022-05-16T18:53:08.840" v="5" actId="14100"/>
          <ac:grpSpMkLst>
            <pc:docMk/>
            <pc:sldMk cId="1740447828" sldId="291"/>
            <ac:grpSpMk id="37" creationId="{B6E3E887-0412-3A47-B0F5-E5373D11905C}"/>
          </ac:grpSpMkLst>
        </pc:grp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4" creationId="{F9353C50-D0D5-94C2-1E7F-6A5DD2A738F7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5" creationId="{0188831F-ABF6-2A84-7858-72F9A67C2E58}"/>
          </ac:picMkLst>
        </pc:picChg>
        <pc:picChg chg="add mod">
          <ac:chgData name="Caominh Le" userId="5e488150-e65d-4e3e-8143-0036fab52bb4" providerId="ADAL" clId="{EC57C949-213C-4FF0-854D-EAEECCB3A671}" dt="2022-05-16T18:53:06.741" v="4" actId="164"/>
          <ac:picMkLst>
            <pc:docMk/>
            <pc:sldMk cId="1740447828" sldId="291"/>
            <ac:picMk id="36" creationId="{1577C626-40A7-F00F-662C-3F0D27557A3B}"/>
          </ac:picMkLst>
        </pc:picChg>
      </pc:sldChg>
    </pc:docChg>
  </pc:docChgLst>
</pc:chgInfo>
</file>

<file path=ppt/comments/modernComment_101_A1EDFC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2B6907-646F-4785-892C-4221D0EB3D8F}" authorId="{7D4C671C-9FCC-D2BF-8B75-FBC8D8831A8C}" created="2022-06-21T17:30:59.59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16728557" sldId="257"/>
      <ac:picMk id="7" creationId="{17240E8B-7AB3-0EA6-B361-3D45BDFDBFCE}"/>
    </ac:deMkLst>
    <p188:replyLst>
      <p188:reply id="{251D5BC5-92F2-4835-B3D2-9D4109B062A1}" authorId="{7D4C671C-9FCC-D2BF-8B75-FBC8D8831A8C}" created="2022-06-21T17:38:52.963">
        <p188:txBody>
          <a:bodyPr/>
          <a:lstStyle/>
          <a:p>
            <a:r>
              <a:rPr lang="en-US"/>
              <a:t>Xlim([-190 190])
Xtick([-180:60:180])</a:t>
            </a:r>
          </a:p>
        </p188:txBody>
      </p188:reply>
    </p188:replyLst>
    <p188:txBody>
      <a:bodyPr/>
      <a:lstStyle/>
      <a:p>
        <a:r>
          <a:rPr lang="en-US"/>
          <a:t>800 x 1000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55d66d6c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55d66d6c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b55d66d6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b55d66d6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324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b55d66d6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b55d66d6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79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55d66d6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55d66d6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6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a943a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a943a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39f00499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39f00499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39f00499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39f00499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9f00499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9f00499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15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b55d66d6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b55d66d6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9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b55d66d6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b55d66d6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1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55d66d6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55d66d6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38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55d66d6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b55d66d6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6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b55d66d6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b55d66d6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78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9f00499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9f00499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39f004990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39f004990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55d66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b55d66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b55d66d6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b55d66d6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b55d66d6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b55d66d6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8e1fd0a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8e1fd0a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b55d66d6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0" y="685800"/>
            <a:ext cx="24780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b55d66d6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2611" y="1191322"/>
            <a:ext cx="5538688" cy="3284427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89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2607" y="4534605"/>
            <a:ext cx="5538688" cy="12680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524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02607" y="1769801"/>
            <a:ext cx="5538688" cy="3141573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1pPr>
            <a:lvl2pPr lvl="1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2pPr>
            <a:lvl3pPr lvl="2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3pPr>
            <a:lvl4pPr lvl="3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4pPr>
            <a:lvl5pPr lvl="4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5pPr>
            <a:lvl6pPr lvl="5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6pPr>
            <a:lvl7pPr lvl="6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7pPr>
            <a:lvl8pPr lvl="7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8pPr>
            <a:lvl9pPr lvl="8" algn="ctr">
              <a:spcBef>
                <a:spcPts val="0"/>
              </a:spcBef>
              <a:spcAft>
                <a:spcPts val="0"/>
              </a:spcAft>
              <a:buSzPts val="14700"/>
              <a:buNone/>
              <a:defRPr sz="1124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02607" y="5043563"/>
            <a:ext cx="5538688" cy="2081209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2607" y="3441364"/>
            <a:ext cx="5538688" cy="13465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328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141062" y="1843965"/>
            <a:ext cx="2599923" cy="5466518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76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02607" y="888964"/>
            <a:ext cx="1824971" cy="1208865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2294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02607" y="2223360"/>
            <a:ext cx="1824971" cy="50868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marL="349599" lvl="0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1pPr>
            <a:lvl2pPr marL="699197" lvl="1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2pPr>
            <a:lvl3pPr marL="1048796" lvl="2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3pPr>
            <a:lvl4pPr marL="1398395" lvl="3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4pPr>
            <a:lvl5pPr marL="1747994" lvl="4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5pPr>
            <a:lvl6pPr marL="2097592" lvl="5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6pPr>
            <a:lvl7pPr marL="2447192" lvl="6" indent="-247633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47"/>
            </a:lvl7pPr>
            <a:lvl8pPr marL="2796789" lvl="7" indent="-247633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47"/>
            </a:lvl8pPr>
            <a:lvl9pPr marL="3146389" lvl="8" indent="-247633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4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8663" y="720244"/>
            <a:ext cx="4139047" cy="654504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4435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971800" y="-201"/>
            <a:ext cx="29718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85169" tIns="85169" rIns="85169" bIns="851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7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72575" y="1973084"/>
            <a:ext cx="2629059" cy="2371582"/>
          </a:xfrm>
          <a:prstGeom prst="rect">
            <a:avLst/>
          </a:prstGeom>
        </p:spPr>
        <p:txBody>
          <a:bodyPr spcFirstLastPara="1" wrap="square" lIns="111375" tIns="111375" rIns="111375" bIns="111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3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72575" y="4484920"/>
            <a:ext cx="2629059" cy="1976400"/>
          </a:xfrm>
          <a:prstGeom prst="rect">
            <a:avLst/>
          </a:prstGeom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1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210676" y="1158524"/>
            <a:ext cx="2493935" cy="5912265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286477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699197" lvl="1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48796" lvl="2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98395" lvl="3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47994" lvl="4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97592" lvl="5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47192" lvl="6" indent="-2621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96789" lvl="7" indent="-26219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146389" lvl="8" indent="-26219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02606" y="6768924"/>
            <a:ext cx="3899541" cy="968318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marL="349599" lvl="0" indent="-17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2607" y="712040"/>
            <a:ext cx="5538688" cy="9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607" y="1843965"/>
            <a:ext cx="5538688" cy="546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507097" y="7461151"/>
            <a:ext cx="356506" cy="6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375" tIns="111375" rIns="111375" bIns="111375" anchor="ctr" anchorCtr="0">
            <a:normAutofit/>
          </a:bodyPr>
          <a:lstStyle>
            <a:lvl1pPr lvl="0" algn="r">
              <a:buNone/>
              <a:defRPr sz="994">
                <a:solidFill>
                  <a:schemeClr val="dk2"/>
                </a:solidFill>
              </a:defRPr>
            </a:lvl1pPr>
            <a:lvl2pPr lvl="1" algn="r">
              <a:buNone/>
              <a:defRPr sz="994">
                <a:solidFill>
                  <a:schemeClr val="dk2"/>
                </a:solidFill>
              </a:defRPr>
            </a:lvl2pPr>
            <a:lvl3pPr lvl="2" algn="r">
              <a:buNone/>
              <a:defRPr sz="994">
                <a:solidFill>
                  <a:schemeClr val="dk2"/>
                </a:solidFill>
              </a:defRPr>
            </a:lvl3pPr>
            <a:lvl4pPr lvl="3" algn="r">
              <a:buNone/>
              <a:defRPr sz="994">
                <a:solidFill>
                  <a:schemeClr val="dk2"/>
                </a:solidFill>
              </a:defRPr>
            </a:lvl4pPr>
            <a:lvl5pPr lvl="4" algn="r">
              <a:buNone/>
              <a:defRPr sz="994">
                <a:solidFill>
                  <a:schemeClr val="dk2"/>
                </a:solidFill>
              </a:defRPr>
            </a:lvl5pPr>
            <a:lvl6pPr lvl="5" algn="r">
              <a:buNone/>
              <a:defRPr sz="994">
                <a:solidFill>
                  <a:schemeClr val="dk2"/>
                </a:solidFill>
              </a:defRPr>
            </a:lvl6pPr>
            <a:lvl7pPr lvl="6" algn="r">
              <a:buNone/>
              <a:defRPr sz="994">
                <a:solidFill>
                  <a:schemeClr val="dk2"/>
                </a:solidFill>
              </a:defRPr>
            </a:lvl7pPr>
            <a:lvl8pPr lvl="7" algn="r">
              <a:buNone/>
              <a:defRPr sz="994">
                <a:solidFill>
                  <a:schemeClr val="dk2"/>
                </a:solidFill>
              </a:defRPr>
            </a:lvl8pPr>
            <a:lvl9pPr lvl="8" algn="r">
              <a:buNone/>
              <a:defRPr sz="994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0" Type="http://schemas.openxmlformats.org/officeDocument/2006/relationships/image" Target="../media/image139.png"/><Relationship Id="rId4" Type="http://schemas.openxmlformats.org/officeDocument/2006/relationships/image" Target="../media/image136.png"/><Relationship Id="rId9" Type="http://schemas.openxmlformats.org/officeDocument/2006/relationships/image" Target="../media/image1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A1EDFCED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02611" y="1382397"/>
            <a:ext cx="5538688" cy="3069759"/>
          </a:xfrm>
          <a:prstGeom prst="rect">
            <a:avLst/>
          </a:prstGeom>
        </p:spPr>
        <p:txBody>
          <a:bodyPr spcFirstLastPara="1" wrap="square" lIns="85169" tIns="85169" rIns="85169" bIns="85169" anchor="b" anchorCtr="0">
            <a:normAutofit/>
          </a:bodyPr>
          <a:lstStyle/>
          <a:p>
            <a:r>
              <a:rPr lang="en-GB"/>
              <a:t>Final Figures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2607" y="4507163"/>
            <a:ext cx="5538688" cy="1185141"/>
          </a:xfrm>
          <a:prstGeom prst="rect">
            <a:avLst/>
          </a:prstGeom>
        </p:spPr>
        <p:txBody>
          <a:bodyPr spcFirstLastPara="1" wrap="square" lIns="85169" tIns="85169" rIns="85169" bIns="85169" anchor="t" anchorCtr="0">
            <a:normAutofit/>
          </a:bodyPr>
          <a:lstStyle/>
          <a:p>
            <a:pPr marL="0" indent="0"/>
            <a:r>
              <a:rPr lang="en-GB"/>
              <a:t>Last updated 2/9/2022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788FD9-FC20-4C06-B8F8-B4B535DC467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875"/>
            <a:ext cx="2971800" cy="3169919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2A2C81-F17D-4201-AC59-E23382142F0D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8B1293C-A2C5-4AB6-B544-B5C7CE520A4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683" y="685783"/>
              <a:ext cx="1261015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553B727A-6C96-487B-BB2D-74470BEBC3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4117" y="685805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39A16A59-31C8-4CCB-9424-A50CF0BFB1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139" y="2743200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CB0F8B49-B186-481E-A46F-D4F8FB256F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2743200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05FA1486-32ED-4A64-BF48-48DCECCE24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7586" y="2743200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2FB5F11D-209C-45FE-A95D-B00570BE12F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800603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0640CCA-7709-4896-8877-21FF31BE53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901" y="4800601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392CEBDC-72BE-468B-A715-DCAEA1C90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051" y="4800601"/>
              <a:ext cx="109728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CBC560DF-ED88-494C-BC26-4413F170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35" y="685783"/>
              <a:ext cx="1116938" cy="1371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A0B870-6EA6-4E89-A48D-8C2F02D13662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3175794"/>
            <a:ext cx="2971800" cy="3169918"/>
            <a:chOff x="2327883" y="303756"/>
            <a:chExt cx="5859834" cy="6250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ECCE7-A073-4FA8-BB12-494060939645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A3B627-C3F1-478D-B251-01563411B17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4800600"/>
              <a:ext cx="1371600" cy="13716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C2A46FE-AC1D-4827-9F3F-3C59B5F1EE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60" y="685783"/>
              <a:ext cx="1371600" cy="13716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28000-8485-49B5-850D-AA3F39E258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685783"/>
              <a:ext cx="1371600" cy="1371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4E38BB-2545-4DE4-B51F-F016DF99A5A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685783"/>
              <a:ext cx="1371600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18CAC5-3780-457C-99B5-5E21A600A3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60" y="2743200"/>
              <a:ext cx="1371600" cy="1371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7A560C-8443-46D3-9EA0-0909E1A3C9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2743200"/>
              <a:ext cx="1371600" cy="1371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2C9F12-BA8F-4AB6-9BC4-F6C29725B71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2743200"/>
              <a:ext cx="1371600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20385D-1C1C-4CDA-A974-C35F2B2D60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60" y="4800600"/>
              <a:ext cx="1371600" cy="13716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E67CA9D-F7C7-44C9-9AC4-99E3584FC35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4800600"/>
              <a:ext cx="1371600" cy="137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2472232-8999-CE72-C812-A47EFB93E5E1}"/>
              </a:ext>
            </a:extLst>
          </p:cNvPr>
          <p:cNvGrpSpPr/>
          <p:nvPr/>
        </p:nvGrpSpPr>
        <p:grpSpPr>
          <a:xfrm>
            <a:off x="0" y="5875"/>
            <a:ext cx="2971800" cy="2202999"/>
            <a:chOff x="0" y="5875"/>
            <a:chExt cx="2971800" cy="22029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2A2C81-F17D-4201-AC59-E23382142F0D}"/>
                </a:ext>
              </a:extLst>
            </p:cNvPr>
            <p:cNvSpPr/>
            <p:nvPr/>
          </p:nvSpPr>
          <p:spPr>
            <a:xfrm>
              <a:off x="0" y="5875"/>
              <a:ext cx="2971800" cy="220299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30" name="Picture 2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20E8686-82FA-CC39-C16F-40860727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054" y="200286"/>
              <a:ext cx="718402" cy="694944"/>
            </a:xfrm>
            <a:prstGeom prst="rect">
              <a:avLst/>
            </a:prstGeom>
          </p:spPr>
        </p:pic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966A2BA6-4D9F-BDDB-1723-888458F5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490" y="206160"/>
              <a:ext cx="706723" cy="694944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CAD448CA-DB7D-8365-BA8B-9B1C5CC71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8344" y="211587"/>
              <a:ext cx="718502" cy="694944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E7C783FE-EF3A-FB8B-4AA3-4E2E3851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129" y="1243033"/>
              <a:ext cx="734742" cy="694944"/>
            </a:xfrm>
            <a:prstGeom prst="rect">
              <a:avLst/>
            </a:prstGeom>
          </p:spPr>
        </p:pic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DF2D4E19-7340-6C0B-1882-60F6D504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9244" y="1243033"/>
              <a:ext cx="713312" cy="694944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A6262CEC-EAE2-8719-C4FC-1F9F1E32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8344" y="1243033"/>
              <a:ext cx="716374" cy="69494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BEF8F0-E225-81A0-D190-4AEA24D7707E}"/>
              </a:ext>
            </a:extLst>
          </p:cNvPr>
          <p:cNvGrpSpPr/>
          <p:nvPr/>
        </p:nvGrpSpPr>
        <p:grpSpPr>
          <a:xfrm>
            <a:off x="2971800" y="2208874"/>
            <a:ext cx="2971800" cy="2137886"/>
            <a:chOff x="2971800" y="3175794"/>
            <a:chExt cx="2971800" cy="21378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ECCE7-A073-4FA8-BB12-494060939645}"/>
                </a:ext>
              </a:extLst>
            </p:cNvPr>
            <p:cNvSpPr/>
            <p:nvPr/>
          </p:nvSpPr>
          <p:spPr>
            <a:xfrm>
              <a:off x="2971800" y="3175794"/>
              <a:ext cx="2971800" cy="21378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42" name="Picture 41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FCCFCE8C-F877-4A16-24BC-BF4FD48A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8590" y="3224627"/>
              <a:ext cx="982395" cy="1005840"/>
            </a:xfrm>
            <a:prstGeom prst="rect">
              <a:avLst/>
            </a:prstGeom>
          </p:spPr>
        </p:pic>
        <p:pic>
          <p:nvPicPr>
            <p:cNvPr id="44" name="Picture 43" descr="Logo&#10;&#10;Description automatically generated">
              <a:extLst>
                <a:ext uri="{FF2B5EF4-FFF2-40B4-BE49-F238E27FC236}">
                  <a16:creationId xmlns:a16="http://schemas.microsoft.com/office/drawing/2014/main" id="{D1AC8191-5ADD-5145-109A-EB52C3369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6973" y="3175794"/>
              <a:ext cx="1068705" cy="1005840"/>
            </a:xfrm>
            <a:prstGeom prst="rect">
              <a:avLst/>
            </a:prstGeom>
          </p:spPr>
        </p:pic>
        <p:pic>
          <p:nvPicPr>
            <p:cNvPr id="46" name="Picture 45" descr="Text, logo&#10;&#10;Description automatically generated">
              <a:extLst>
                <a:ext uri="{FF2B5EF4-FFF2-40B4-BE49-F238E27FC236}">
                  <a16:creationId xmlns:a16="http://schemas.microsoft.com/office/drawing/2014/main" id="{99C5492C-000D-813E-5CCA-74A9EE765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79411" y="3233210"/>
              <a:ext cx="1133277" cy="1005840"/>
            </a:xfrm>
            <a:prstGeom prst="rect">
              <a:avLst/>
            </a:prstGeom>
          </p:spPr>
        </p:pic>
        <p:pic>
          <p:nvPicPr>
            <p:cNvPr id="48" name="Picture 47" descr="Text&#10;&#10;Description automatically generated">
              <a:extLst>
                <a:ext uri="{FF2B5EF4-FFF2-40B4-BE49-F238E27FC236}">
                  <a16:creationId xmlns:a16="http://schemas.microsoft.com/office/drawing/2014/main" id="{850328CC-27E4-05E4-241A-64A9F1DE6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82013" y="4256763"/>
              <a:ext cx="1035548" cy="100584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0E16EFE-2C7B-31F4-30EF-9BBC891FE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0370" y="4256763"/>
              <a:ext cx="1085308" cy="1005840"/>
            </a:xfrm>
            <a:prstGeom prst="rect">
              <a:avLst/>
            </a:prstGeom>
          </p:spPr>
        </p:pic>
        <p:pic>
          <p:nvPicPr>
            <p:cNvPr id="52" name="Picture 51" descr="Text&#10;&#10;Description automatically generated">
              <a:extLst>
                <a:ext uri="{FF2B5EF4-FFF2-40B4-BE49-F238E27FC236}">
                  <a16:creationId xmlns:a16="http://schemas.microsoft.com/office/drawing/2014/main" id="{6FD5CAE7-2084-0387-5A86-6D39C824F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59128" y="4256763"/>
              <a:ext cx="1018309" cy="100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73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9A93C-5D14-D5B7-8403-DD756FE9E6E0}"/>
              </a:ext>
            </a:extLst>
          </p:cNvPr>
          <p:cNvSpPr/>
          <p:nvPr/>
        </p:nvSpPr>
        <p:spPr>
          <a:xfrm>
            <a:off x="0" y="4518619"/>
            <a:ext cx="5943600" cy="2011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7896CB-C5FE-18BE-DC70-499290E6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2" y="4863131"/>
            <a:ext cx="1635163" cy="36576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2C61940-0B73-C16D-50EB-85DAD2A84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900" y="4873292"/>
            <a:ext cx="1619795" cy="36576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62A3A54-0C5A-1DF7-10FC-27C762CB8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17" y="4863131"/>
            <a:ext cx="1688721" cy="365760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AA7A31-57C1-1D05-EF9C-3749B9849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7" y="5577953"/>
            <a:ext cx="1917307" cy="274320"/>
          </a:xfrm>
          <a:prstGeom prst="rect">
            <a:avLst/>
          </a:prstGeom>
        </p:spPr>
      </p:pic>
      <p:pic>
        <p:nvPicPr>
          <p:cNvPr id="15" name="Picture 1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71371C91-85E3-9ACD-6D66-C37F1F229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541" y="5748417"/>
            <a:ext cx="1919072" cy="365760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293626-2D4F-E9C1-F4F6-877F66FAF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373" y="5563508"/>
            <a:ext cx="1628467" cy="3657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58DDBD8-A4BA-CB42-D845-08B47CF885B8}"/>
              </a:ext>
            </a:extLst>
          </p:cNvPr>
          <p:cNvSpPr/>
          <p:nvPr/>
        </p:nvSpPr>
        <p:spPr>
          <a:xfrm>
            <a:off x="0" y="6493543"/>
            <a:ext cx="5943600" cy="2011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25F0E33-A537-3AC1-3A51-58F1EACFEE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014" y="6833108"/>
            <a:ext cx="1677826" cy="365760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E0F4CC7C-5089-B3DC-6F04-A7F0123341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2637" y="6831251"/>
            <a:ext cx="1589058" cy="365760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D5206D79-B2E5-9476-C6A7-43643CA52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719" y="6817999"/>
            <a:ext cx="1622868" cy="365760"/>
          </a:xfrm>
          <a:prstGeom prst="rect">
            <a:avLst/>
          </a:prstGeom>
        </p:spPr>
      </p:pic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50B848-3BE9-976B-4A8D-47C98D7779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9373" y="7552877"/>
            <a:ext cx="1590525" cy="365760"/>
          </a:xfrm>
          <a:prstGeom prst="rect">
            <a:avLst/>
          </a:prstGeom>
        </p:spPr>
      </p:pic>
      <p:pic>
        <p:nvPicPr>
          <p:cNvPr id="49" name="Picture 4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EFFB8C-2F8B-7EDA-2290-98BE5E7BC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17" y="7556099"/>
            <a:ext cx="1904104" cy="274320"/>
          </a:xfrm>
          <a:prstGeom prst="rect">
            <a:avLst/>
          </a:prstGeom>
        </p:spPr>
      </p:pic>
      <p:pic>
        <p:nvPicPr>
          <p:cNvPr id="55" name="Picture 5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EF5D53E-407A-DC93-0DEB-64A4DB5A8C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1900" y="7724426"/>
            <a:ext cx="1911290" cy="36576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FBE47B5-D2D9-177C-3EDA-7D9A0135E1FD}"/>
              </a:ext>
            </a:extLst>
          </p:cNvPr>
          <p:cNvSpPr/>
          <p:nvPr/>
        </p:nvSpPr>
        <p:spPr>
          <a:xfrm>
            <a:off x="0" y="2189666"/>
            <a:ext cx="5943600" cy="2011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53FAAA-0E19-4871-CA2B-D5CB4E79BF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9805" y="3426659"/>
            <a:ext cx="1823988" cy="457200"/>
          </a:xfrm>
          <a:prstGeom prst="rect">
            <a:avLst/>
          </a:prstGeom>
        </p:spPr>
      </p:pic>
      <p:pic>
        <p:nvPicPr>
          <p:cNvPr id="66" name="Picture 6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2E9B0D-F1F4-1FBF-5C1B-B53BCC4E1E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713" y="3419700"/>
            <a:ext cx="1513573" cy="457200"/>
          </a:xfrm>
          <a:prstGeom prst="rect">
            <a:avLst/>
          </a:prstGeom>
        </p:spPr>
      </p:pic>
      <p:pic>
        <p:nvPicPr>
          <p:cNvPr id="68" name="Picture 6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0362EF-F371-9BD8-C2CF-57D0C031D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1239" y="3338676"/>
            <a:ext cx="1647876" cy="457200"/>
          </a:xfrm>
          <a:prstGeom prst="rect">
            <a:avLst/>
          </a:prstGeom>
        </p:spPr>
      </p:pic>
      <p:pic>
        <p:nvPicPr>
          <p:cNvPr id="70" name="Picture 6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B93E10-7924-E4F6-C3C1-E1EC0CB6C6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4167" y="2554053"/>
            <a:ext cx="1242020" cy="457200"/>
          </a:xfrm>
          <a:prstGeom prst="rect">
            <a:avLst/>
          </a:prstGeom>
        </p:spPr>
      </p:pic>
      <p:pic>
        <p:nvPicPr>
          <p:cNvPr id="72" name="Picture 7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7A52A1-3283-5500-2A63-4673D73891D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3537" y="2460094"/>
            <a:ext cx="976519" cy="457200"/>
          </a:xfrm>
          <a:prstGeom prst="rect">
            <a:avLst/>
          </a:prstGeom>
        </p:spPr>
      </p:pic>
      <p:pic>
        <p:nvPicPr>
          <p:cNvPr id="74" name="Picture 73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9CB6164D-98B0-0DC8-B1E0-29C1D71042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139" y="2460094"/>
            <a:ext cx="1171116" cy="4572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F6FE585-A2EE-8F69-8B35-60EE038E5657}"/>
              </a:ext>
            </a:extLst>
          </p:cNvPr>
          <p:cNvSpPr/>
          <p:nvPr/>
        </p:nvSpPr>
        <p:spPr>
          <a:xfrm>
            <a:off x="0" y="1"/>
            <a:ext cx="5943600" cy="21996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76" name="Picture 7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B68FC4EC-3364-F79C-5737-DB45008F47D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3694" y="253074"/>
            <a:ext cx="1173561" cy="457200"/>
          </a:xfrm>
          <a:prstGeom prst="rect">
            <a:avLst/>
          </a:prstGeom>
        </p:spPr>
      </p:pic>
      <p:pic>
        <p:nvPicPr>
          <p:cNvPr id="77" name="Picture 7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B8FE69F8-3343-0017-8088-E5AB5E0129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83540" y="253074"/>
            <a:ext cx="976519" cy="457200"/>
          </a:xfrm>
          <a:prstGeom prst="rect">
            <a:avLst/>
          </a:prstGeom>
        </p:spPr>
      </p:pic>
      <p:pic>
        <p:nvPicPr>
          <p:cNvPr id="78" name="Picture 7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D92F10-312A-4EAD-C27F-05CC2081B70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9403" y="354674"/>
            <a:ext cx="1224906" cy="457200"/>
          </a:xfrm>
          <a:prstGeom prst="rect">
            <a:avLst/>
          </a:prstGeom>
        </p:spPr>
      </p:pic>
      <p:pic>
        <p:nvPicPr>
          <p:cNvPr id="79" name="Picture 7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B6F557-6ECD-33A3-EFFB-8B71479676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062" y="1299048"/>
            <a:ext cx="1532823" cy="457200"/>
          </a:xfrm>
          <a:prstGeom prst="rect">
            <a:avLst/>
          </a:prstGeom>
        </p:spPr>
      </p:pic>
      <p:pic>
        <p:nvPicPr>
          <p:cNvPr id="80" name="Picture 7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192210-8E5D-0835-38AF-5174813A2E4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59805" y="1299048"/>
            <a:ext cx="1823987" cy="457200"/>
          </a:xfrm>
          <a:prstGeom prst="rect">
            <a:avLst/>
          </a:prstGeom>
        </p:spPr>
      </p:pic>
      <p:pic>
        <p:nvPicPr>
          <p:cNvPr id="81" name="Picture 80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A3055CF-4FC8-CA7D-F041-516A54C9435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30142" y="1153645"/>
            <a:ext cx="162342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9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B405EC-E4BF-4114-A2A4-184F020881AF}"/>
              </a:ext>
            </a:extLst>
          </p:cNvPr>
          <p:cNvGrpSpPr/>
          <p:nvPr/>
        </p:nvGrpSpPr>
        <p:grpSpPr>
          <a:xfrm>
            <a:off x="0" y="0"/>
            <a:ext cx="5943600" cy="2641290"/>
            <a:chOff x="-167765" y="-196019"/>
            <a:chExt cx="8165455" cy="36286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4F40F2F-389E-4DA2-8022-FBCA5286F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192" y="-196019"/>
              <a:ext cx="2721498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3915FC0-F0CF-4EE5-A44F-5BD5AC4C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8" r="12160"/>
            <a:stretch/>
          </p:blipFill>
          <p:spPr bwMode="auto">
            <a:xfrm>
              <a:off x="-167765" y="-196018"/>
              <a:ext cx="5239472" cy="362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7F7282-0A37-47A2-9690-F0577015A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2528"/>
            <a:ext cx="5943600" cy="4261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3AF73-DDF8-45A0-9A55-A5E6DA1A2F24}"/>
              </a:ext>
            </a:extLst>
          </p:cNvPr>
          <p:cNvGrpSpPr/>
          <p:nvPr/>
        </p:nvGrpSpPr>
        <p:grpSpPr>
          <a:xfrm>
            <a:off x="133049" y="0"/>
            <a:ext cx="5677501" cy="8229600"/>
            <a:chOff x="-3782" y="0"/>
            <a:chExt cx="5947382" cy="8620789"/>
          </a:xfrm>
        </p:grpSpPr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7DD4BA9-4C93-46F7-9E9F-AD5B1790C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69" r="8163"/>
            <a:stretch/>
          </p:blipFill>
          <p:spPr>
            <a:xfrm>
              <a:off x="2269622" y="6464443"/>
              <a:ext cx="1836989" cy="2156345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D64710D-8BFE-4BF8-A1C8-D6553C919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9" r="8163"/>
            <a:stretch/>
          </p:blipFill>
          <p:spPr>
            <a:xfrm>
              <a:off x="4106611" y="6464443"/>
              <a:ext cx="1836989" cy="2156345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C9461DCB-3933-4602-9F05-3893FEF2C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163"/>
            <a:stretch/>
          </p:blipFill>
          <p:spPr>
            <a:xfrm>
              <a:off x="146721" y="6464444"/>
              <a:ext cx="2122902" cy="2156345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8FFCBD27-375F-45F8-9859-93BC5BC91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369" r="8163"/>
            <a:stretch/>
          </p:blipFill>
          <p:spPr>
            <a:xfrm>
              <a:off x="4106611" y="4308099"/>
              <a:ext cx="1836989" cy="2156345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7E931EA0-B33C-4910-ACE1-F63C14577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163"/>
            <a:stretch/>
          </p:blipFill>
          <p:spPr>
            <a:xfrm>
              <a:off x="146721" y="4308099"/>
              <a:ext cx="2122902" cy="2156345"/>
            </a:xfrm>
            <a:prstGeom prst="rect">
              <a:avLst/>
            </a:prstGeom>
          </p:spPr>
        </p:pic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860E30D3-8ED7-4F2F-A173-F48D9E426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261" r="8271"/>
            <a:stretch/>
          </p:blipFill>
          <p:spPr>
            <a:xfrm>
              <a:off x="2269622" y="4308098"/>
              <a:ext cx="1836989" cy="21563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175C5-6948-415C-8F40-CA56A2CEBD59}"/>
                </a:ext>
              </a:extLst>
            </p:cNvPr>
            <p:cNvSpPr txBox="1"/>
            <p:nvPr/>
          </p:nvSpPr>
          <p:spPr>
            <a:xfrm>
              <a:off x="-3782" y="4529974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A234E8-D2BD-4439-A943-8052190948A3}"/>
                </a:ext>
              </a:extLst>
            </p:cNvPr>
            <p:cNvSpPr txBox="1"/>
            <p:nvPr/>
          </p:nvSpPr>
          <p:spPr>
            <a:xfrm>
              <a:off x="-3782" y="6686319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71A82F0E-A891-4657-876B-DE3DCFC72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359" r="8233"/>
            <a:stretch/>
          </p:blipFill>
          <p:spPr>
            <a:xfrm>
              <a:off x="2269622" y="0"/>
              <a:ext cx="1836989" cy="2157983"/>
            </a:xfrm>
            <a:prstGeom prst="rect">
              <a:avLst/>
            </a:prstGeom>
          </p:spPr>
        </p:pic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9226613A-26FA-46C0-B88A-4881FE312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233"/>
            <a:stretch/>
          </p:blipFill>
          <p:spPr>
            <a:xfrm>
              <a:off x="146721" y="6224"/>
              <a:ext cx="2122902" cy="2157983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35DE2D6-E847-43FE-A815-1D0E498B9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359" r="8233"/>
            <a:stretch/>
          </p:blipFill>
          <p:spPr>
            <a:xfrm>
              <a:off x="4106611" y="6224"/>
              <a:ext cx="1836989" cy="21579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45E7EC-F6BB-47DF-8108-61AB4D84C309}"/>
                </a:ext>
              </a:extLst>
            </p:cNvPr>
            <p:cNvSpPr txBox="1"/>
            <p:nvPr/>
          </p:nvSpPr>
          <p:spPr>
            <a:xfrm>
              <a:off x="0" y="204322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B52690AF-2370-4ABC-BB6F-C0BD2DB31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8233"/>
            <a:stretch/>
          </p:blipFill>
          <p:spPr>
            <a:xfrm>
              <a:off x="146721" y="2164206"/>
              <a:ext cx="2122902" cy="2157984"/>
            </a:xfrm>
            <a:prstGeom prst="rect">
              <a:avLst/>
            </a:prstGeom>
          </p:spPr>
        </p:pic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C366226B-AC45-4289-811A-1C183C0A2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359" r="8233"/>
            <a:stretch/>
          </p:blipFill>
          <p:spPr>
            <a:xfrm>
              <a:off x="2269622" y="2164206"/>
              <a:ext cx="1836990" cy="2157984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8C598BC4-452E-4DF1-9923-62A1189D1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359" r="8233"/>
            <a:stretch/>
          </p:blipFill>
          <p:spPr>
            <a:xfrm>
              <a:off x="4106610" y="2156343"/>
              <a:ext cx="1836990" cy="2157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156DCFB-038B-488B-AF1B-3236D81B4244}"/>
                </a:ext>
              </a:extLst>
            </p:cNvPr>
            <p:cNvSpPr txBox="1"/>
            <p:nvPr/>
          </p:nvSpPr>
          <p:spPr>
            <a:xfrm>
              <a:off x="0" y="2360670"/>
              <a:ext cx="450283" cy="32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30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578D303E-2C2C-90FB-E09F-EEAD6AB0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7"/>
          <a:stretch/>
        </p:blipFill>
        <p:spPr>
          <a:xfrm>
            <a:off x="191728" y="6140392"/>
            <a:ext cx="1417810" cy="21122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0479B46-1132-4EE5-BA93-4C470D402EC8}"/>
              </a:ext>
            </a:extLst>
          </p:cNvPr>
          <p:cNvGrpSpPr/>
          <p:nvPr/>
        </p:nvGrpSpPr>
        <p:grpSpPr>
          <a:xfrm>
            <a:off x="191729" y="4047744"/>
            <a:ext cx="3990814" cy="2097240"/>
            <a:chOff x="668996" y="1421342"/>
            <a:chExt cx="3690088" cy="2164199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828E6271-77BD-4B27-8BAA-3D3FEE53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02" r="21003"/>
            <a:stretch/>
          </p:blipFill>
          <p:spPr>
            <a:xfrm>
              <a:off x="3226879" y="1421342"/>
              <a:ext cx="1132205" cy="2164197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D4727CC-1FD9-4DFE-8C54-13544D363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421"/>
            <a:stretch/>
          </p:blipFill>
          <p:spPr>
            <a:xfrm>
              <a:off x="668996" y="1421344"/>
              <a:ext cx="1319273" cy="2164197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094C4C06-60F0-4792-BB0A-FCABA7CC1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201" r="20421"/>
            <a:stretch/>
          </p:blipFill>
          <p:spPr>
            <a:xfrm>
              <a:off x="2032497" y="1421343"/>
              <a:ext cx="1150155" cy="21641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EB64C-ECA3-46B1-8D99-96D1A06903FC}"/>
              </a:ext>
            </a:extLst>
          </p:cNvPr>
          <p:cNvGrpSpPr/>
          <p:nvPr/>
        </p:nvGrpSpPr>
        <p:grpSpPr>
          <a:xfrm>
            <a:off x="191729" y="0"/>
            <a:ext cx="4001321" cy="2113994"/>
            <a:chOff x="905273" y="-2327"/>
            <a:chExt cx="5939655" cy="3502154"/>
          </a:xfrm>
        </p:grpSpPr>
        <p:pic>
          <p:nvPicPr>
            <p:cNvPr id="12" name="Picture 1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648CF0B5-1DB0-4B9F-87C7-1975DE777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59" r="20475"/>
            <a:stretch/>
          </p:blipFill>
          <p:spPr>
            <a:xfrm>
              <a:off x="3098615" y="1"/>
              <a:ext cx="1828800" cy="349982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CEF23882-C524-418C-A1D3-14A14A1AB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559" r="20475"/>
            <a:stretch/>
          </p:blipFill>
          <p:spPr>
            <a:xfrm>
              <a:off x="5016128" y="1"/>
              <a:ext cx="1828800" cy="3499826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D79168E-5C1C-433D-A220-158467CE9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0684"/>
            <a:stretch/>
          </p:blipFill>
          <p:spPr>
            <a:xfrm>
              <a:off x="905273" y="-2327"/>
              <a:ext cx="2104629" cy="35021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48418-3EED-49FD-989A-DD58F01CDBB6}"/>
              </a:ext>
            </a:extLst>
          </p:cNvPr>
          <p:cNvGrpSpPr/>
          <p:nvPr/>
        </p:nvGrpSpPr>
        <p:grpSpPr>
          <a:xfrm>
            <a:off x="4412811" y="195892"/>
            <a:ext cx="1530789" cy="3633061"/>
            <a:chOff x="5364117" y="394792"/>
            <a:chExt cx="1825868" cy="48361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1C0F35-2481-4429-B8F9-16A8204E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64117" y="3685612"/>
              <a:ext cx="1825867" cy="15453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B8A893-A41D-4B99-8630-7CA461C7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4117" y="2040202"/>
              <a:ext cx="1825867" cy="15453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64E9BE-4D76-4C35-9469-305D3E3E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64118" y="394792"/>
              <a:ext cx="1825867" cy="154533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3D7647-5198-44C8-94A1-E84ADC974D12}"/>
              </a:ext>
            </a:extLst>
          </p:cNvPr>
          <p:cNvSpPr txBox="1"/>
          <p:nvPr/>
        </p:nvSpPr>
        <p:spPr>
          <a:xfrm>
            <a:off x="0" y="156258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63242-4C19-4FB9-8A59-62BA1E3F5F64}"/>
              </a:ext>
            </a:extLst>
          </p:cNvPr>
          <p:cNvSpPr txBox="1"/>
          <p:nvPr/>
        </p:nvSpPr>
        <p:spPr>
          <a:xfrm>
            <a:off x="0" y="2168496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5A067-BFBB-45FF-AAAE-F293228D8444}"/>
              </a:ext>
            </a:extLst>
          </p:cNvPr>
          <p:cNvSpPr txBox="1"/>
          <p:nvPr/>
        </p:nvSpPr>
        <p:spPr>
          <a:xfrm>
            <a:off x="0" y="4197773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6EEA80-7432-44D8-885F-099A1E975FAF}"/>
              </a:ext>
            </a:extLst>
          </p:cNvPr>
          <p:cNvSpPr txBox="1"/>
          <p:nvPr/>
        </p:nvSpPr>
        <p:spPr>
          <a:xfrm>
            <a:off x="0" y="6227050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55D383-4BC0-40AE-9D07-9A89678568C5}"/>
              </a:ext>
            </a:extLst>
          </p:cNvPr>
          <p:cNvSpPr txBox="1"/>
          <p:nvPr/>
        </p:nvSpPr>
        <p:spPr>
          <a:xfrm>
            <a:off x="4172241" y="205244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5A074-B0C6-40DA-9DC1-C84C68C08B6D}"/>
              </a:ext>
            </a:extLst>
          </p:cNvPr>
          <p:cNvSpPr txBox="1"/>
          <p:nvPr/>
        </p:nvSpPr>
        <p:spPr>
          <a:xfrm>
            <a:off x="4172235" y="4246759"/>
            <a:ext cx="2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0D39EEB7-4F66-E43F-20BF-34BBE26A0A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85" r="20235"/>
          <a:stretch/>
        </p:blipFill>
        <p:spPr>
          <a:xfrm>
            <a:off x="1666349" y="2034794"/>
            <a:ext cx="1234945" cy="2112264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11F8FA9E-FC5A-11AD-3514-476B5C6C89B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0901"/>
          <a:stretch/>
        </p:blipFill>
        <p:spPr>
          <a:xfrm>
            <a:off x="191729" y="2034794"/>
            <a:ext cx="1405915" cy="2112264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124F2DE-0596-E1C2-85F5-4C82A6076FC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985" r="20328"/>
          <a:stretch/>
        </p:blipFill>
        <p:spPr>
          <a:xfrm>
            <a:off x="2969999" y="2034794"/>
            <a:ext cx="1202235" cy="2112264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DB295744-1C96-5880-8BCB-47A68CBE6FC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126" r="21331"/>
          <a:stretch/>
        </p:blipFill>
        <p:spPr>
          <a:xfrm>
            <a:off x="2958068" y="6140392"/>
            <a:ext cx="1214166" cy="2112264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3FCD668C-E9B1-02BB-15E7-483C230D86B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590" r="20867"/>
          <a:stretch/>
        </p:blipFill>
        <p:spPr>
          <a:xfrm>
            <a:off x="1666348" y="6140392"/>
            <a:ext cx="1243888" cy="21122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98B4F1-B18C-276F-62FB-B48D4231D8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7693" y="4114800"/>
            <a:ext cx="1530788" cy="12955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F46AD4-3A62-8103-2E61-D16BFF2928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7692" y="5482838"/>
            <a:ext cx="1530788" cy="12955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35AFDD-D484-809E-B3AD-159594B9D9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12" y="6847067"/>
            <a:ext cx="1530788" cy="12955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067DEA-5A7D-4313-A627-FE4036E744DC}"/>
              </a:ext>
            </a:extLst>
          </p:cNvPr>
          <p:cNvGrpSpPr/>
          <p:nvPr/>
        </p:nvGrpSpPr>
        <p:grpSpPr>
          <a:xfrm>
            <a:off x="0" y="0"/>
            <a:ext cx="5943600" cy="2993584"/>
            <a:chOff x="-676487" y="2843213"/>
            <a:chExt cx="8680318" cy="4371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63F02E-A6B4-4E15-98BD-9AA848419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4"/>
            <a:stretch/>
          </p:blipFill>
          <p:spPr>
            <a:xfrm>
              <a:off x="-676487" y="2843213"/>
              <a:ext cx="2853928" cy="4371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4221EB-3A9E-4B82-84D3-28265FFC4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7"/>
            <a:stretch/>
          </p:blipFill>
          <p:spPr>
            <a:xfrm>
              <a:off x="4771390" y="2843213"/>
              <a:ext cx="3232441" cy="4371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C022F1-301B-4863-9A49-4783D4449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09" r="20406"/>
            <a:stretch/>
          </p:blipFill>
          <p:spPr>
            <a:xfrm>
              <a:off x="2191834" y="2843213"/>
              <a:ext cx="2518833" cy="43719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12BF7-2E45-4FC6-8A97-A980827A880B}"/>
              </a:ext>
            </a:extLst>
          </p:cNvPr>
          <p:cNvGrpSpPr/>
          <p:nvPr/>
        </p:nvGrpSpPr>
        <p:grpSpPr>
          <a:xfrm>
            <a:off x="0" y="3059323"/>
            <a:ext cx="5943598" cy="3013951"/>
            <a:chOff x="-2517" y="2843215"/>
            <a:chExt cx="8621663" cy="43719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B276C7-2766-4698-B2BA-7780CB873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17"/>
            <a:stretch/>
          </p:blipFill>
          <p:spPr>
            <a:xfrm>
              <a:off x="-2517" y="2843215"/>
              <a:ext cx="2849881" cy="43719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32E9F0-61CD-47AE-BB92-6B9976E1C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519" r="20206" b="576"/>
            <a:stretch/>
          </p:blipFill>
          <p:spPr>
            <a:xfrm>
              <a:off x="2863894" y="2843215"/>
              <a:ext cx="2529229" cy="43467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962CAD-E804-4FE1-AB0F-FEAFEE1F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573" r="20780"/>
            <a:stretch/>
          </p:blipFill>
          <p:spPr>
            <a:xfrm>
              <a:off x="5386123" y="2843215"/>
              <a:ext cx="2504441" cy="43719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47B1D6-8DC4-4099-AED4-BF4FFD92C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367" t="1922" b="82543"/>
            <a:stretch/>
          </p:blipFill>
          <p:spPr>
            <a:xfrm>
              <a:off x="7876555" y="2934240"/>
              <a:ext cx="742591" cy="679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ACC1E-9F9E-4681-8C94-7DBF95BE4742}"/>
              </a:ext>
            </a:extLst>
          </p:cNvPr>
          <p:cNvGrpSpPr/>
          <p:nvPr/>
        </p:nvGrpSpPr>
        <p:grpSpPr>
          <a:xfrm>
            <a:off x="0" y="0"/>
            <a:ext cx="5943600" cy="3504479"/>
            <a:chOff x="604503" y="672989"/>
            <a:chExt cx="3860775" cy="2276399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2A3723BD-6F27-4294-98FF-3907CC5A2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59" r="20475"/>
            <a:stretch/>
          </p:blipFill>
          <p:spPr>
            <a:xfrm>
              <a:off x="2030175" y="674501"/>
              <a:ext cx="1188720" cy="2274887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E2A574C9-1F70-43F6-A11B-4B973DF2E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59" r="20475"/>
            <a:stretch/>
          </p:blipFill>
          <p:spPr>
            <a:xfrm>
              <a:off x="3276558" y="674501"/>
              <a:ext cx="1188720" cy="2274887"/>
            </a:xfrm>
            <a:prstGeom prst="rect">
              <a:avLst/>
            </a:prstGeom>
          </p:spPr>
        </p:pic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8200BB7-2041-4D5E-A4F6-B1566EE26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684"/>
            <a:stretch/>
          </p:blipFill>
          <p:spPr>
            <a:xfrm>
              <a:off x="604503" y="672989"/>
              <a:ext cx="1368009" cy="22763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EB927-6562-341D-067D-77D5F90D733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C87962-495C-B7D5-0F97-83FA3C5B3952}"/>
              </a:ext>
            </a:extLst>
          </p:cNvPr>
          <p:cNvGrpSpPr/>
          <p:nvPr/>
        </p:nvGrpSpPr>
        <p:grpSpPr>
          <a:xfrm>
            <a:off x="0" y="3504479"/>
            <a:ext cx="5943600" cy="3485861"/>
            <a:chOff x="751924" y="788748"/>
            <a:chExt cx="3921628" cy="2299995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73C4F81D-6FB0-E801-422F-942D7CEF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02" r="21003"/>
            <a:stretch/>
          </p:blipFill>
          <p:spPr>
            <a:xfrm>
              <a:off x="3470305" y="788748"/>
              <a:ext cx="1203247" cy="2299993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E0957D5C-D078-12A8-4408-F3397190F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421"/>
            <a:stretch/>
          </p:blipFill>
          <p:spPr>
            <a:xfrm>
              <a:off x="751924" y="788750"/>
              <a:ext cx="1402053" cy="2299993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33978BBD-1CD5-29EF-4A56-5716627E9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01" r="20421"/>
            <a:stretch/>
          </p:blipFill>
          <p:spPr>
            <a:xfrm>
              <a:off x="2200979" y="788749"/>
              <a:ext cx="1222323" cy="229999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93396-CC84-D87F-293C-C565017C3040}"/>
              </a:ext>
            </a:extLst>
          </p:cNvPr>
          <p:cNvGrpSpPr/>
          <p:nvPr/>
        </p:nvGrpSpPr>
        <p:grpSpPr>
          <a:xfrm>
            <a:off x="0" y="6990337"/>
            <a:ext cx="5943600" cy="1676805"/>
            <a:chOff x="1191580" y="1425249"/>
            <a:chExt cx="3560439" cy="10044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26F0CE-F22C-3072-2F2E-A6B896D1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5205" y="1425249"/>
              <a:ext cx="1186814" cy="100446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CFAC96-608D-3CEC-4173-B028DB3A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8393" y="1425249"/>
              <a:ext cx="1186814" cy="10044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D2195D-4B3A-D210-29C5-93BC3A91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91580" y="1425249"/>
              <a:ext cx="1186814" cy="1004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50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DA878B-0E17-4EEC-B4DB-68184DA0E761}"/>
              </a:ext>
            </a:extLst>
          </p:cNvPr>
          <p:cNvGrpSpPr/>
          <p:nvPr/>
        </p:nvGrpSpPr>
        <p:grpSpPr>
          <a:xfrm>
            <a:off x="0" y="0"/>
            <a:ext cx="5943600" cy="3532496"/>
            <a:chOff x="322478" y="663387"/>
            <a:chExt cx="4615571" cy="2743200"/>
          </a:xfrm>
        </p:grpSpPr>
        <p:pic>
          <p:nvPicPr>
            <p:cNvPr id="13" name="Picture 1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90191077-9DCC-4D7D-8903-8B03BDE11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71" r="20120"/>
            <a:stretch/>
          </p:blipFill>
          <p:spPr>
            <a:xfrm>
              <a:off x="3493347" y="663387"/>
              <a:ext cx="1444702" cy="2743200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3F5E7630-00E8-4A53-A5CD-87288F3D1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120"/>
            <a:stretch/>
          </p:blipFill>
          <p:spPr>
            <a:xfrm>
              <a:off x="322478" y="663387"/>
              <a:ext cx="1660263" cy="2743200"/>
            </a:xfrm>
            <a:prstGeom prst="rect">
              <a:avLst/>
            </a:prstGeom>
          </p:spPr>
        </p:pic>
        <p:pic>
          <p:nvPicPr>
            <p:cNvPr id="15" name="Picture 14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091459DA-1A6C-4F12-89D5-9FD8BE8A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71" r="20120"/>
            <a:stretch/>
          </p:blipFill>
          <p:spPr>
            <a:xfrm>
              <a:off x="2015693" y="663387"/>
              <a:ext cx="1444702" cy="274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3DD420-C7F4-5159-7036-C568449A6323}"/>
              </a:ext>
            </a:extLst>
          </p:cNvPr>
          <p:cNvGrpSpPr/>
          <p:nvPr/>
        </p:nvGrpSpPr>
        <p:grpSpPr>
          <a:xfrm>
            <a:off x="0" y="3532496"/>
            <a:ext cx="5943600" cy="3534399"/>
            <a:chOff x="546364" y="400682"/>
            <a:chExt cx="4788830" cy="2847708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D18FC4EC-8215-A9CA-C271-2BAAFFF64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80" r="20635"/>
            <a:stretch/>
          </p:blipFill>
          <p:spPr>
            <a:xfrm>
              <a:off x="3828620" y="400682"/>
              <a:ext cx="1506574" cy="2847706"/>
            </a:xfrm>
            <a:prstGeom prst="rect">
              <a:avLst/>
            </a:prstGeom>
          </p:spPr>
        </p:pic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F62FC564-5276-58ED-8AC7-057FB7839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635"/>
            <a:stretch/>
          </p:blipFill>
          <p:spPr>
            <a:xfrm>
              <a:off x="546364" y="400684"/>
              <a:ext cx="1725738" cy="284770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4E600DF2-0E87-1592-8411-EC59943A7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000" r="20635"/>
            <a:stretch/>
          </p:blipFill>
          <p:spPr>
            <a:xfrm>
              <a:off x="2296213" y="400683"/>
              <a:ext cx="1508296" cy="284770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AAE95A-57C2-384E-882D-C25059AB90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7064992"/>
            <a:ext cx="5943600" cy="1676803"/>
            <a:chOff x="681112" y="924373"/>
            <a:chExt cx="4213539" cy="11887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4AE890-52CD-F304-96A7-FEF651F6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0138" y="924373"/>
              <a:ext cx="1404513" cy="11887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1DE036-7FC2-BD8F-5FD6-96029A59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5625" y="924373"/>
              <a:ext cx="1404513" cy="11887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B5064F-6FC6-F1BA-D83A-35A05662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112" y="924373"/>
              <a:ext cx="1404513" cy="118872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C83B9C-0B74-E9D5-B94D-61E5B6CF6396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A</a:t>
            </a:r>
          </a:p>
        </p:txBody>
      </p:sp>
    </p:spTree>
    <p:extLst>
      <p:ext uri="{BB962C8B-B14F-4D97-AF65-F5344CB8AC3E}">
        <p14:creationId xmlns:p14="http://schemas.microsoft.com/office/powerpoint/2010/main" val="305334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35F0DF7-2957-4706-AF7C-CEAEFCBB97F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5943600" cy="3490739"/>
            <a:chOff x="512138" y="0"/>
            <a:chExt cx="7432176" cy="4364999"/>
          </a:xfrm>
        </p:grpSpPr>
        <p:pic>
          <p:nvPicPr>
            <p:cNvPr id="13" name="Google Shape;288;p41">
              <a:extLst>
                <a:ext uri="{FF2B5EF4-FFF2-40B4-BE49-F238E27FC236}">
                  <a16:creationId xmlns:a16="http://schemas.microsoft.com/office/drawing/2014/main" id="{1C0F0B4E-7B66-4BF5-91B6-0934F8B6A2C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104" r="20788"/>
            <a:stretch/>
          </p:blipFill>
          <p:spPr>
            <a:xfrm>
              <a:off x="5658688" y="0"/>
              <a:ext cx="22856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9;p41">
              <a:extLst>
                <a:ext uri="{FF2B5EF4-FFF2-40B4-BE49-F238E27FC236}">
                  <a16:creationId xmlns:a16="http://schemas.microsoft.com/office/drawing/2014/main" id="{621B739A-00B4-41F9-934B-B693C31ABF4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634"/>
            <a:stretch/>
          </p:blipFill>
          <p:spPr>
            <a:xfrm>
              <a:off x="512138" y="0"/>
              <a:ext cx="26248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90;p41">
              <a:extLst>
                <a:ext uri="{FF2B5EF4-FFF2-40B4-BE49-F238E27FC236}">
                  <a16:creationId xmlns:a16="http://schemas.microsoft.com/office/drawing/2014/main" id="{EF3E0C3E-4EFA-449D-B414-9D1F46EB292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255" r="20635"/>
            <a:stretch/>
          </p:blipFill>
          <p:spPr>
            <a:xfrm>
              <a:off x="3255000" y="0"/>
              <a:ext cx="2285625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A1787-3E93-1984-1C35-F386A8DF47EC}"/>
              </a:ext>
            </a:extLst>
          </p:cNvPr>
          <p:cNvGrpSpPr/>
          <p:nvPr/>
        </p:nvGrpSpPr>
        <p:grpSpPr>
          <a:xfrm>
            <a:off x="0" y="3490739"/>
            <a:ext cx="5943600" cy="3503642"/>
            <a:chOff x="533762" y="0"/>
            <a:chExt cx="7431077" cy="4364999"/>
          </a:xfrm>
        </p:grpSpPr>
        <p:pic>
          <p:nvPicPr>
            <p:cNvPr id="11" name="Google Shape;295;p42">
              <a:extLst>
                <a:ext uri="{FF2B5EF4-FFF2-40B4-BE49-F238E27FC236}">
                  <a16:creationId xmlns:a16="http://schemas.microsoft.com/office/drawing/2014/main" id="{B684A547-ADE9-BCB9-45E0-383CEDEDD18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921" r="20714"/>
            <a:stretch/>
          </p:blipFill>
          <p:spPr>
            <a:xfrm>
              <a:off x="5703839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96;p42">
              <a:extLst>
                <a:ext uri="{FF2B5EF4-FFF2-40B4-BE49-F238E27FC236}">
                  <a16:creationId xmlns:a16="http://schemas.microsoft.com/office/drawing/2014/main" id="{31C3D8C6-7F3C-3D0A-567F-DBCF63C2E3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432"/>
            <a:stretch/>
          </p:blipFill>
          <p:spPr>
            <a:xfrm>
              <a:off x="533762" y="0"/>
              <a:ext cx="2631525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97;p42">
              <a:extLst>
                <a:ext uri="{FF2B5EF4-FFF2-40B4-BE49-F238E27FC236}">
                  <a16:creationId xmlns:a16="http://schemas.microsoft.com/office/drawing/2014/main" id="{056302A0-FFC2-5480-EDF5-C8871E9D09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918" r="20715"/>
            <a:stretch/>
          </p:blipFill>
          <p:spPr>
            <a:xfrm>
              <a:off x="3284238" y="0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BF3AEB-7153-A904-44E3-495019510AC9}"/>
              </a:ext>
            </a:extLst>
          </p:cNvPr>
          <p:cNvGrpSpPr/>
          <p:nvPr/>
        </p:nvGrpSpPr>
        <p:grpSpPr>
          <a:xfrm>
            <a:off x="0" y="6994381"/>
            <a:ext cx="5943600" cy="1676807"/>
            <a:chOff x="931716" y="1160748"/>
            <a:chExt cx="3566160" cy="10060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0D5733-4861-0ABE-F3F5-2EA302A2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9156" y="1160748"/>
              <a:ext cx="1188720" cy="100608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CB7AE9-89D2-1491-8CBC-1178696F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20436" y="1160750"/>
              <a:ext cx="1188720" cy="100608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E42E4DB-017A-3D15-4A5A-90D76B2AF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1716" y="1160748"/>
              <a:ext cx="1188720" cy="10060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22BB12-23D1-514F-C954-6CFEECF82861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</a:t>
            </a:r>
          </a:p>
        </p:txBody>
      </p:sp>
    </p:spTree>
    <p:extLst>
      <p:ext uri="{BB962C8B-B14F-4D97-AF65-F5344CB8AC3E}">
        <p14:creationId xmlns:p14="http://schemas.microsoft.com/office/powerpoint/2010/main" val="261761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29DD2-6473-25DC-F864-F5E3169164C2}"/>
              </a:ext>
            </a:extLst>
          </p:cNvPr>
          <p:cNvGrpSpPr/>
          <p:nvPr/>
        </p:nvGrpSpPr>
        <p:grpSpPr>
          <a:xfrm>
            <a:off x="116641" y="135103"/>
            <a:ext cx="5710318" cy="7959394"/>
            <a:chOff x="116641" y="135103"/>
            <a:chExt cx="5710318" cy="79593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0491CD-F3A1-3080-9F88-58DF16661001}"/>
                </a:ext>
              </a:extLst>
            </p:cNvPr>
            <p:cNvGrpSpPr/>
            <p:nvPr/>
          </p:nvGrpSpPr>
          <p:grpSpPr>
            <a:xfrm>
              <a:off x="116641" y="135103"/>
              <a:ext cx="5710318" cy="7959394"/>
              <a:chOff x="1" y="0"/>
              <a:chExt cx="5710318" cy="7959394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BD29AD0-D2C7-C01B-2643-F45B13EB4B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877" y="2684490"/>
                <a:ext cx="1336431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7D21EEC-71DD-67F2-D0AA-86010E3ED2FF}"/>
                  </a:ext>
                </a:extLst>
              </p:cNvPr>
              <p:cNvGrpSpPr/>
              <p:nvPr/>
            </p:nvGrpSpPr>
            <p:grpSpPr>
              <a:xfrm>
                <a:off x="1" y="254466"/>
                <a:ext cx="2986124" cy="3705514"/>
                <a:chOff x="1" y="2388160"/>
                <a:chExt cx="2986124" cy="3705514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D30A38B4-1BFD-4990-B6A8-19B0B10E99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2407"/>
                <a:stretch/>
              </p:blipFill>
              <p:spPr>
                <a:xfrm>
                  <a:off x="1" y="2388160"/>
                  <a:ext cx="2986124" cy="3705514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B58E4DD-E1EC-25A6-F917-570DBD33395C}"/>
                    </a:ext>
                  </a:extLst>
                </p:cNvPr>
                <p:cNvSpPr/>
                <p:nvPr/>
              </p:nvSpPr>
              <p:spPr>
                <a:xfrm>
                  <a:off x="1946564" y="2493818"/>
                  <a:ext cx="949036" cy="4156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7684245-ED1A-D787-5AA0-7F95FC09E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808080"/>
                  </a:clrFrom>
                  <a:clrTo>
                    <a:srgbClr val="808080">
                      <a:alpha val="0"/>
                    </a:srgbClr>
                  </a:clrTo>
                </a:clrChange>
                <a:alphaModFix/>
              </a:blip>
              <a:srcRect l="78750" t="2372" r="-545" b="83215"/>
              <a:stretch/>
            </p:blipFill>
            <p:spPr>
              <a:xfrm>
                <a:off x="3956773" y="390706"/>
                <a:ext cx="824345" cy="54724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17AAE9-72BA-8FA7-774E-7F65E3540353}"/>
                  </a:ext>
                </a:extLst>
              </p:cNvPr>
              <p:cNvSpPr txBox="1"/>
              <p:nvPr/>
            </p:nvSpPr>
            <p:spPr>
              <a:xfrm>
                <a:off x="1012092" y="0"/>
                <a:ext cx="40309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Unfamiliar Faces		Familiar Faces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6A7D11E-C676-2A22-5633-B64B0FA56F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808080"/>
                  </a:clrFrom>
                  <a:clrTo>
                    <a:srgbClr val="808080">
                      <a:alpha val="0"/>
                    </a:srgbClr>
                  </a:clrTo>
                </a:clrChange>
                <a:alphaModFix/>
              </a:blip>
              <a:srcRect l="78750" t="2372" r="-545" b="83215"/>
              <a:stretch/>
            </p:blipFill>
            <p:spPr>
              <a:xfrm>
                <a:off x="1190285" y="390706"/>
                <a:ext cx="824345" cy="54724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3B4F739-1816-9646-47C6-CD078315CD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17" r="24253"/>
              <a:stretch/>
            </p:blipFill>
            <p:spPr>
              <a:xfrm>
                <a:off x="3027573" y="4253881"/>
                <a:ext cx="2682746" cy="370551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819BBA7-7B3B-AAE8-F4C2-60DFD8B5CA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6419" t="32" r="-61" b="85867"/>
              <a:stretch/>
            </p:blipFill>
            <p:spPr>
              <a:xfrm>
                <a:off x="3876364" y="4372710"/>
                <a:ext cx="929555" cy="52252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48BB46-B6B7-A432-BEAF-505011F4268E}"/>
                  </a:ext>
                </a:extLst>
              </p:cNvPr>
              <p:cNvSpPr txBox="1"/>
              <p:nvPr/>
            </p:nvSpPr>
            <p:spPr>
              <a:xfrm>
                <a:off x="1012092" y="3992271"/>
                <a:ext cx="40309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Characters			Words</a:t>
                </a: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B53096F-D285-539D-96DC-C0B503E9F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21" t="2407" r="21050"/>
              <a:stretch/>
            </p:blipFill>
            <p:spPr>
              <a:xfrm>
                <a:off x="3027573" y="254466"/>
                <a:ext cx="2682746" cy="3705514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C93C44-EED5-5700-0AC4-DCDD114E9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9024"/>
            <a:stretch/>
          </p:blipFill>
          <p:spPr>
            <a:xfrm>
              <a:off x="116642" y="4388983"/>
              <a:ext cx="2986123" cy="37055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ACF12A-3AA4-8612-954E-D4144C555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1629" t="-668" r="212" b="84738"/>
            <a:stretch/>
          </p:blipFill>
          <p:spPr>
            <a:xfrm>
              <a:off x="1384287" y="4473927"/>
              <a:ext cx="669620" cy="590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7285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A56E5E-382C-453E-9128-182CF011692B}"/>
              </a:ext>
            </a:extLst>
          </p:cNvPr>
          <p:cNvGrpSpPr/>
          <p:nvPr/>
        </p:nvGrpSpPr>
        <p:grpSpPr>
          <a:xfrm>
            <a:off x="0" y="3460300"/>
            <a:ext cx="5943599" cy="3548046"/>
            <a:chOff x="573425" y="0"/>
            <a:chExt cx="7312137" cy="4365000"/>
          </a:xfrm>
        </p:grpSpPr>
        <p:pic>
          <p:nvPicPr>
            <p:cNvPr id="7" name="Google Shape;497;p65">
              <a:extLst>
                <a:ext uri="{FF2B5EF4-FFF2-40B4-BE49-F238E27FC236}">
                  <a16:creationId xmlns:a16="http://schemas.microsoft.com/office/drawing/2014/main" id="{E6B6EC37-69C7-49AF-8168-3A5B390BA0C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897" r="20735"/>
            <a:stretch/>
          </p:blipFill>
          <p:spPr>
            <a:xfrm>
              <a:off x="3284250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98;p65">
              <a:extLst>
                <a:ext uri="{FF2B5EF4-FFF2-40B4-BE49-F238E27FC236}">
                  <a16:creationId xmlns:a16="http://schemas.microsoft.com/office/drawing/2014/main" id="{1BD65FE3-5EB2-4B21-B092-6E71ABE1CE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432"/>
            <a:stretch/>
          </p:blipFill>
          <p:spPr>
            <a:xfrm>
              <a:off x="573425" y="0"/>
              <a:ext cx="2631531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99;p65">
              <a:extLst>
                <a:ext uri="{FF2B5EF4-FFF2-40B4-BE49-F238E27FC236}">
                  <a16:creationId xmlns:a16="http://schemas.microsoft.com/office/drawing/2014/main" id="{A525364A-7A13-4F18-96C1-7D25EE59088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921" r="20713"/>
            <a:stretch/>
          </p:blipFill>
          <p:spPr>
            <a:xfrm>
              <a:off x="5624562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D27DE-EC52-4CA6-BFE1-C5F24C03351C}"/>
              </a:ext>
            </a:extLst>
          </p:cNvPr>
          <p:cNvGrpSpPr/>
          <p:nvPr/>
        </p:nvGrpSpPr>
        <p:grpSpPr>
          <a:xfrm>
            <a:off x="-2512" y="0"/>
            <a:ext cx="5946111" cy="3414510"/>
            <a:chOff x="646932" y="4431446"/>
            <a:chExt cx="6461137" cy="3710260"/>
          </a:xfrm>
        </p:grpSpPr>
        <p:pic>
          <p:nvPicPr>
            <p:cNvPr id="10" name="Google Shape;489;p64">
              <a:extLst>
                <a:ext uri="{FF2B5EF4-FFF2-40B4-BE49-F238E27FC236}">
                  <a16:creationId xmlns:a16="http://schemas.microsoft.com/office/drawing/2014/main" id="{4735E70F-0425-4D8B-B0B1-62342BA4B23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0518" r="20781"/>
            <a:stretch/>
          </p:blipFill>
          <p:spPr>
            <a:xfrm>
              <a:off x="3031150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490;p64">
              <a:extLst>
                <a:ext uri="{FF2B5EF4-FFF2-40B4-BE49-F238E27FC236}">
                  <a16:creationId xmlns:a16="http://schemas.microsoft.com/office/drawing/2014/main" id="{4B67221B-F375-4A7E-A97F-9024982C37A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20672"/>
            <a:stretch/>
          </p:blipFill>
          <p:spPr>
            <a:xfrm>
              <a:off x="646932" y="4431446"/>
              <a:ext cx="2312418" cy="3710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91;p64">
              <a:extLst>
                <a:ext uri="{FF2B5EF4-FFF2-40B4-BE49-F238E27FC236}">
                  <a16:creationId xmlns:a16="http://schemas.microsoft.com/office/drawing/2014/main" id="{211BA121-3CD3-4DAA-ACF6-000B712741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08" r="20796"/>
            <a:stretch/>
          </p:blipFill>
          <p:spPr>
            <a:xfrm>
              <a:off x="5105511" y="4431457"/>
              <a:ext cx="2002558" cy="3710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E78C12-2115-C934-F4E0-34CB768A91BE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E5984C-9A95-4B1A-E573-B100ACD73F58}"/>
              </a:ext>
            </a:extLst>
          </p:cNvPr>
          <p:cNvGrpSpPr/>
          <p:nvPr/>
        </p:nvGrpSpPr>
        <p:grpSpPr>
          <a:xfrm>
            <a:off x="0" y="7008345"/>
            <a:ext cx="5943600" cy="1690237"/>
            <a:chOff x="457200" y="358068"/>
            <a:chExt cx="4663440" cy="13261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DCA813-FC3B-5EA2-416F-CFD2D4F7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200" y="358068"/>
              <a:ext cx="1554480" cy="13261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583AC6-6A34-DD65-26BC-D86B7DD32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11680" y="358068"/>
              <a:ext cx="1554480" cy="13261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73D407-30E7-78E3-2249-79B14D3F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6160" y="358068"/>
              <a:ext cx="1554480" cy="132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64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8CE222-8A0B-4768-994A-5CBEA4571EF3}"/>
              </a:ext>
            </a:extLst>
          </p:cNvPr>
          <p:cNvGrpSpPr/>
          <p:nvPr/>
        </p:nvGrpSpPr>
        <p:grpSpPr>
          <a:xfrm>
            <a:off x="-3510" y="0"/>
            <a:ext cx="5947109" cy="3512324"/>
            <a:chOff x="460617" y="2843214"/>
            <a:chExt cx="6282243" cy="3710251"/>
          </a:xfrm>
        </p:grpSpPr>
        <p:pic>
          <p:nvPicPr>
            <p:cNvPr id="10" name="Google Shape;528;p69">
              <a:extLst>
                <a:ext uri="{FF2B5EF4-FFF2-40B4-BE49-F238E27FC236}">
                  <a16:creationId xmlns:a16="http://schemas.microsoft.com/office/drawing/2014/main" id="{2B078343-3319-4BC2-A19D-46B222C3F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0427" r="20238"/>
            <a:stretch/>
          </p:blipFill>
          <p:spPr>
            <a:xfrm>
              <a:off x="4793682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29;p69">
              <a:extLst>
                <a:ext uri="{FF2B5EF4-FFF2-40B4-BE49-F238E27FC236}">
                  <a16:creationId xmlns:a16="http://schemas.microsoft.com/office/drawing/2014/main" id="{0DE04244-9D19-4297-A25B-57CB8A76C9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352" r="20309"/>
            <a:stretch/>
          </p:blipFill>
          <p:spPr>
            <a:xfrm>
              <a:off x="2762543" y="2843216"/>
              <a:ext cx="1949178" cy="371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530;p69">
              <a:extLst>
                <a:ext uri="{FF2B5EF4-FFF2-40B4-BE49-F238E27FC236}">
                  <a16:creationId xmlns:a16="http://schemas.microsoft.com/office/drawing/2014/main" id="{E8925ECC-07C7-4CC4-9FF5-C3084AD3A83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21029"/>
            <a:stretch/>
          </p:blipFill>
          <p:spPr>
            <a:xfrm>
              <a:off x="460617" y="2843214"/>
              <a:ext cx="2219965" cy="3710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CF1F0-28F4-F7CF-537E-894F92F5284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12322"/>
            <a:ext cx="5943600" cy="3446480"/>
            <a:chOff x="520225" y="0"/>
            <a:chExt cx="7429477" cy="4365000"/>
          </a:xfrm>
        </p:grpSpPr>
        <p:pic>
          <p:nvPicPr>
            <p:cNvPr id="17" name="Google Shape;536;p70">
              <a:extLst>
                <a:ext uri="{FF2B5EF4-FFF2-40B4-BE49-F238E27FC236}">
                  <a16:creationId xmlns:a16="http://schemas.microsoft.com/office/drawing/2014/main" id="{38277CE5-EAD3-3C5A-B7D8-118DA73B0AF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0508"/>
            <a:stretch/>
          </p:blipFill>
          <p:spPr>
            <a:xfrm>
              <a:off x="520225" y="0"/>
              <a:ext cx="2628926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37;p70">
              <a:extLst>
                <a:ext uri="{FF2B5EF4-FFF2-40B4-BE49-F238E27FC236}">
                  <a16:creationId xmlns:a16="http://schemas.microsoft.com/office/drawing/2014/main" id="{C201B9C7-2B74-2363-2CBA-9CA10187C35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1000" r="20633"/>
            <a:stretch/>
          </p:blipFill>
          <p:spPr>
            <a:xfrm>
              <a:off x="3288425" y="1"/>
              <a:ext cx="2261000" cy="436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538;p70">
              <a:extLst>
                <a:ext uri="{FF2B5EF4-FFF2-40B4-BE49-F238E27FC236}">
                  <a16:creationId xmlns:a16="http://schemas.microsoft.com/office/drawing/2014/main" id="{DA2C3444-AB9E-461F-2DA5-969C8CF1100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1253" r="20381"/>
            <a:stretch/>
          </p:blipFill>
          <p:spPr>
            <a:xfrm>
              <a:off x="5688701" y="1"/>
              <a:ext cx="2261001" cy="436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2605F5-30EC-F62D-DE46-E875B8069077}"/>
              </a:ext>
            </a:extLst>
          </p:cNvPr>
          <p:cNvGrpSpPr/>
          <p:nvPr/>
        </p:nvGrpSpPr>
        <p:grpSpPr>
          <a:xfrm>
            <a:off x="0" y="6958801"/>
            <a:ext cx="5943600" cy="1717757"/>
            <a:chOff x="1023801" y="1148026"/>
            <a:chExt cx="3566160" cy="103065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E8189E-4701-5945-2BC3-70FFDD34A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1241" y="1148026"/>
              <a:ext cx="1188720" cy="103065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90649E-07B3-A413-8DD0-C3845690B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2521" y="1148026"/>
              <a:ext cx="1188720" cy="103065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54BB9B-FEB6-8D30-44E6-B9DFCDBFE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3801" y="1148026"/>
              <a:ext cx="1188720" cy="103065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4FBCDE8-6449-66BC-3BCC-61A515F774DA}"/>
              </a:ext>
            </a:extLst>
          </p:cNvPr>
          <p:cNvSpPr txBox="1"/>
          <p:nvPr/>
        </p:nvSpPr>
        <p:spPr>
          <a:xfrm>
            <a:off x="-924560" y="3688080"/>
            <a:ext cx="79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D</a:t>
            </a:r>
          </a:p>
        </p:txBody>
      </p:sp>
    </p:spTree>
    <p:extLst>
      <p:ext uri="{BB962C8B-B14F-4D97-AF65-F5344CB8AC3E}">
        <p14:creationId xmlns:p14="http://schemas.microsoft.com/office/powerpoint/2010/main" val="233140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F8E0-6D77-B804-A178-6BB93F9AF47B}"/>
              </a:ext>
            </a:extLst>
          </p:cNvPr>
          <p:cNvGrpSpPr/>
          <p:nvPr/>
        </p:nvGrpSpPr>
        <p:grpSpPr>
          <a:xfrm>
            <a:off x="0" y="0"/>
            <a:ext cx="5943600" cy="3622149"/>
            <a:chOff x="-3568971" y="610230"/>
            <a:chExt cx="12502659" cy="7619370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CCB41BDF-3EA0-4DB4-6CC0-05149F0CB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78" r="20307"/>
            <a:stretch/>
          </p:blipFill>
          <p:spPr>
            <a:xfrm>
              <a:off x="984504" y="610230"/>
              <a:ext cx="3974592" cy="7619370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8721DF2D-58EE-A3D7-3033-F5DA30A04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78" r="20307"/>
            <a:stretch/>
          </p:blipFill>
          <p:spPr>
            <a:xfrm>
              <a:off x="4959096" y="610230"/>
              <a:ext cx="3974592" cy="7619370"/>
            </a:xfrm>
            <a:prstGeom prst="rect">
              <a:avLst/>
            </a:prstGeom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637D9614-7148-8580-1678-4B50BA946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307"/>
            <a:stretch/>
          </p:blipFill>
          <p:spPr>
            <a:xfrm>
              <a:off x="-3568971" y="610230"/>
              <a:ext cx="4556524" cy="761937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13BDDC-50BB-17E0-CBBF-C90B694FA0D2}"/>
              </a:ext>
            </a:extLst>
          </p:cNvPr>
          <p:cNvGrpSpPr/>
          <p:nvPr/>
        </p:nvGrpSpPr>
        <p:grpSpPr>
          <a:xfrm>
            <a:off x="0" y="3622149"/>
            <a:ext cx="5943600" cy="3634630"/>
            <a:chOff x="-3494956" y="610230"/>
            <a:chExt cx="12459722" cy="7619370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35412D7E-1B10-898C-4378-5DCF89D40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68" r="20883"/>
            <a:stretch/>
          </p:blipFill>
          <p:spPr>
            <a:xfrm>
              <a:off x="1083056" y="610230"/>
              <a:ext cx="3913633" cy="7619370"/>
            </a:xfrm>
            <a:prstGeom prst="rect">
              <a:avLst/>
            </a:prstGeom>
          </p:spPr>
        </p:pic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F105D772-7369-4878-513B-3E5248545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667" r="20884"/>
            <a:stretch/>
          </p:blipFill>
          <p:spPr>
            <a:xfrm>
              <a:off x="5051133" y="610230"/>
              <a:ext cx="3913633" cy="7619370"/>
            </a:xfrm>
            <a:prstGeom prst="rect">
              <a:avLst/>
            </a:prstGeom>
          </p:spPr>
        </p:pic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E6980DA8-9C96-C220-B493-A6A211CC1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0883"/>
            <a:stretch/>
          </p:blipFill>
          <p:spPr>
            <a:xfrm>
              <a:off x="-3494956" y="610230"/>
              <a:ext cx="4523568" cy="761937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294B98-2F98-BCDF-6F65-A5D4D9513BD2}"/>
              </a:ext>
            </a:extLst>
          </p:cNvPr>
          <p:cNvGrpSpPr/>
          <p:nvPr/>
        </p:nvGrpSpPr>
        <p:grpSpPr>
          <a:xfrm>
            <a:off x="0" y="7244298"/>
            <a:ext cx="5943600" cy="1676803"/>
            <a:chOff x="-5406563" y="2226368"/>
            <a:chExt cx="17830800" cy="503041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CE70D9E-DB0D-6B9A-CAAC-22B381D44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406563" y="2226368"/>
              <a:ext cx="5943600" cy="503041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F1BE0D5-CFB0-CFD3-EA0C-2CBD1712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037" y="2226368"/>
              <a:ext cx="5943600" cy="503041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CE02A0-332B-42DB-30CA-9B03758F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0637" y="2226368"/>
              <a:ext cx="5943600" cy="5030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0384B-292C-A19F-4EBB-7CE8CAFF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8742"/>
            <a:ext cx="5943600" cy="6352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837D0-C7F4-F991-BD93-D6E952EF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414"/>
            <a:ext cx="5943600" cy="6426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EE24D2-BF02-413F-9B80-7380786157D8}"/>
              </a:ext>
            </a:extLst>
          </p:cNvPr>
          <p:cNvGrpSpPr/>
          <p:nvPr/>
        </p:nvGrpSpPr>
        <p:grpSpPr>
          <a:xfrm>
            <a:off x="0" y="236667"/>
            <a:ext cx="5943600" cy="2401137"/>
            <a:chOff x="54368" y="300726"/>
            <a:chExt cx="5730664" cy="23151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D86031-E7C2-47B2-A01A-7933AE2D6E0E}"/>
                </a:ext>
              </a:extLst>
            </p:cNvPr>
            <p:cNvGrpSpPr/>
            <p:nvPr/>
          </p:nvGrpSpPr>
          <p:grpSpPr>
            <a:xfrm>
              <a:off x="2867599" y="300726"/>
              <a:ext cx="2917433" cy="2315114"/>
              <a:chOff x="2295695" y="164110"/>
              <a:chExt cx="6989530" cy="5615101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61E6F6EF-5A5E-4543-B969-23922AE5F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53"/>
              <a:stretch/>
            </p:blipFill>
            <p:spPr bwMode="auto">
              <a:xfrm>
                <a:off x="2295695" y="164110"/>
                <a:ext cx="6989530" cy="5615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8154C8-138B-4C61-BFC4-57BE049C7B97}"/>
                  </a:ext>
                </a:extLst>
              </p:cNvPr>
              <p:cNvSpPr txBox="1"/>
              <p:nvPr/>
            </p:nvSpPr>
            <p:spPr>
              <a:xfrm>
                <a:off x="4746052" y="1024016"/>
                <a:ext cx="1037371" cy="575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C6B1938-0AE8-4921-8B29-09FDBB356E25}"/>
                  </a:ext>
                </a:extLst>
              </p:cNvPr>
              <p:cNvCxnSpPr/>
              <p:nvPr/>
            </p:nvCxnSpPr>
            <p:spPr>
              <a:xfrm>
                <a:off x="5615943" y="1421246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8B24945C-E361-40A8-ACE0-3B2822822C56}"/>
                  </a:ext>
                </a:extLst>
              </p:cNvPr>
              <p:cNvSpPr/>
              <p:nvPr/>
            </p:nvSpPr>
            <p:spPr>
              <a:xfrm rot="1064433">
                <a:off x="6760925" y="2401840"/>
                <a:ext cx="409004" cy="586702"/>
              </a:xfrm>
              <a:prstGeom prst="arc">
                <a:avLst>
                  <a:gd name="adj1" fmla="val 9282461"/>
                  <a:gd name="adj2" fmla="val 21188525"/>
                </a:avLst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C79367F-45D0-460B-8AA9-99FD87871EAB}"/>
                  </a:ext>
                </a:extLst>
              </p:cNvPr>
              <p:cNvSpPr/>
              <p:nvPr/>
            </p:nvSpPr>
            <p:spPr>
              <a:xfrm>
                <a:off x="6681263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80E9C5B-DD6B-4976-BA7E-810D704D6865}"/>
                  </a:ext>
                </a:extLst>
              </p:cNvPr>
              <p:cNvSpPr/>
              <p:nvPr/>
            </p:nvSpPr>
            <p:spPr>
              <a:xfrm>
                <a:off x="7071884" y="2695191"/>
                <a:ext cx="124287" cy="20418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391B9EB-1478-41AA-B5A1-56562E30E1DE}"/>
                  </a:ext>
                </a:extLst>
              </p:cNvPr>
              <p:cNvCxnSpPr/>
              <p:nvPr/>
            </p:nvCxnSpPr>
            <p:spPr>
              <a:xfrm flipH="1">
                <a:off x="7249591" y="2353476"/>
                <a:ext cx="399338" cy="1064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D73598-5260-4A07-AA1D-A45D28479E07}"/>
                  </a:ext>
                </a:extLst>
              </p:cNvPr>
              <p:cNvSpPr txBox="1"/>
              <p:nvPr/>
            </p:nvSpPr>
            <p:spPr>
              <a:xfrm>
                <a:off x="7196172" y="1957234"/>
                <a:ext cx="1327694" cy="395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Headphones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86833D-922D-4AD2-AE5E-89EC0D9D85B2}"/>
                </a:ext>
              </a:extLst>
            </p:cNvPr>
            <p:cNvGrpSpPr/>
            <p:nvPr/>
          </p:nvGrpSpPr>
          <p:grpSpPr>
            <a:xfrm>
              <a:off x="54368" y="308901"/>
              <a:ext cx="2917433" cy="2079680"/>
              <a:chOff x="1997884" y="504478"/>
              <a:chExt cx="6640089" cy="473336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18528E3C-BE21-4F5E-9862-8337297B1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6" t="8864" r="25726" b="29518"/>
              <a:stretch/>
            </p:blipFill>
            <p:spPr bwMode="auto">
              <a:xfrm>
                <a:off x="1997884" y="692457"/>
                <a:ext cx="6640089" cy="4545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15A040E-E98C-4B71-BEFC-30DAC4E340EB}"/>
                  </a:ext>
                </a:extLst>
              </p:cNvPr>
              <p:cNvSpPr/>
              <p:nvPr/>
            </p:nvSpPr>
            <p:spPr>
              <a:xfrm rot="12478052">
                <a:off x="5015162" y="1226009"/>
                <a:ext cx="155764" cy="788305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9F6A4-81EB-48B5-BB6E-BD59D288145D}"/>
                  </a:ext>
                </a:extLst>
              </p:cNvPr>
              <p:cNvSpPr txBox="1"/>
              <p:nvPr/>
            </p:nvSpPr>
            <p:spPr>
              <a:xfrm>
                <a:off x="4981617" y="2977735"/>
                <a:ext cx="1183854" cy="54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Homemade Headrest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FFAFD97-4283-456C-9E13-D84D8E8DC434}"/>
                  </a:ext>
                </a:extLst>
              </p:cNvPr>
              <p:cNvCxnSpPr/>
              <p:nvPr/>
            </p:nvCxnSpPr>
            <p:spPr>
              <a:xfrm>
                <a:off x="4616388" y="1495849"/>
                <a:ext cx="435630" cy="124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A83590-FE16-4832-8A1B-462686A94A00}"/>
                  </a:ext>
                </a:extLst>
              </p:cNvPr>
              <p:cNvSpPr txBox="1"/>
              <p:nvPr/>
            </p:nvSpPr>
            <p:spPr>
              <a:xfrm>
                <a:off x="3670794" y="1122830"/>
                <a:ext cx="1004259" cy="54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 cm to screen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2521647-DEDC-4DD5-9B4E-CF0AAE6548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018" y="2432482"/>
                <a:ext cx="294660" cy="5452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146FB41-6DEC-4AC1-8E71-D480C853CDD7}"/>
                  </a:ext>
                </a:extLst>
              </p:cNvPr>
              <p:cNvSpPr/>
              <p:nvPr/>
            </p:nvSpPr>
            <p:spPr>
              <a:xfrm>
                <a:off x="5888121" y="1437397"/>
                <a:ext cx="381740" cy="208664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87331EB-F6A3-4210-85E8-50F047D54D6F}"/>
                  </a:ext>
                </a:extLst>
              </p:cNvPr>
              <p:cNvSpPr/>
              <p:nvPr/>
            </p:nvSpPr>
            <p:spPr>
              <a:xfrm>
                <a:off x="6016228" y="1341956"/>
                <a:ext cx="507266" cy="375152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DE6F6A6C-D3CB-4D6D-B295-81BC89D06F14}"/>
                  </a:ext>
                </a:extLst>
              </p:cNvPr>
              <p:cNvSpPr/>
              <p:nvPr/>
            </p:nvSpPr>
            <p:spPr>
              <a:xfrm>
                <a:off x="5863804" y="1514678"/>
                <a:ext cx="128125" cy="98440"/>
              </a:xfrm>
              <a:prstGeom prst="arc">
                <a:avLst>
                  <a:gd name="adj1" fmla="val 16200000"/>
                  <a:gd name="adj2" fmla="val 46573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270744-9C64-4E91-8918-87679C751BC8}"/>
                  </a:ext>
                </a:extLst>
              </p:cNvPr>
              <p:cNvSpPr txBox="1"/>
              <p:nvPr/>
            </p:nvSpPr>
            <p:spPr>
              <a:xfrm>
                <a:off x="6399039" y="1150890"/>
                <a:ext cx="1293070" cy="70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Sound from speakers or headphones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68076E-CB35-42F9-9116-309FCFA241FF}"/>
                  </a:ext>
                </a:extLst>
              </p:cNvPr>
              <p:cNvSpPr txBox="1"/>
              <p:nvPr/>
            </p:nvSpPr>
            <p:spPr>
              <a:xfrm>
                <a:off x="4017137" y="504478"/>
                <a:ext cx="2922016" cy="371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Laptop/monitor screen size varied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95588-97D1-49CA-A26B-B86619860E1B}"/>
              </a:ext>
            </a:extLst>
          </p:cNvPr>
          <p:cNvGrpSpPr>
            <a:grpSpLocks noChangeAspect="1"/>
          </p:cNvGrpSpPr>
          <p:nvPr/>
        </p:nvGrpSpPr>
        <p:grpSpPr>
          <a:xfrm>
            <a:off x="890251" y="3082631"/>
            <a:ext cx="3657600" cy="3595523"/>
            <a:chOff x="2411982" y="457200"/>
            <a:chExt cx="6046217" cy="5943599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944DFCD-EE47-44F0-AF5C-C9431C7B0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7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5DA68E46-1D13-4C7D-8348-5B565F3C8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D57FF440-9CB0-4BDB-ACFC-80C0D7F9B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198" y="4571998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6F02132C-C888-452A-AFE5-86B6DE340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C7403EC1-0766-40CD-BAC4-0E01D5A4A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1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BA3B9094-972F-432A-8109-07FAA7C69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25146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30C9A8-FC0B-469A-952C-4292EFADDA35}"/>
                </a:ext>
              </a:extLst>
            </p:cNvPr>
            <p:cNvSpPr txBox="1"/>
            <p:nvPr/>
          </p:nvSpPr>
          <p:spPr>
            <a:xfrm>
              <a:off x="2411982" y="1371600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455FF8-3801-4DFA-819E-C2F7247A77E0}"/>
                </a:ext>
              </a:extLst>
            </p:cNvPr>
            <p:cNvSpPr txBox="1"/>
            <p:nvPr/>
          </p:nvSpPr>
          <p:spPr>
            <a:xfrm>
              <a:off x="2411982" y="3200401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E7723E-825C-48F1-9FB0-F844330016A8}"/>
                </a:ext>
              </a:extLst>
            </p:cNvPr>
            <p:cNvSpPr txBox="1"/>
            <p:nvPr/>
          </p:nvSpPr>
          <p:spPr>
            <a:xfrm>
              <a:off x="2411982" y="5486399"/>
              <a:ext cx="60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</a:t>
              </a:r>
            </a:p>
          </p:txBody>
        </p:sp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C780C597-522A-4309-A7E4-E6347C86A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777FDC4C-32C2-4E6C-AD84-A853C0301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2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597DB0B8-5241-4711-BDB0-A36CEECDB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1" y="457200"/>
              <a:ext cx="1828799" cy="18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C57267-9507-4439-9247-747EB5DD7CC5}"/>
              </a:ext>
            </a:extLst>
          </p:cNvPr>
          <p:cNvGrpSpPr/>
          <p:nvPr/>
        </p:nvGrpSpPr>
        <p:grpSpPr>
          <a:xfrm>
            <a:off x="919" y="661426"/>
            <a:ext cx="5942681" cy="2801102"/>
            <a:chOff x="919" y="661426"/>
            <a:chExt cx="5942681" cy="280110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A3F22D-8ADD-43F5-BA16-9C8A1A2C2B6F}"/>
                </a:ext>
              </a:extLst>
            </p:cNvPr>
            <p:cNvGrpSpPr/>
            <p:nvPr/>
          </p:nvGrpSpPr>
          <p:grpSpPr>
            <a:xfrm>
              <a:off x="919" y="661426"/>
              <a:ext cx="5942681" cy="2801102"/>
              <a:chOff x="570693" y="916864"/>
              <a:chExt cx="4797985" cy="2261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7235CAF-D892-48B5-A5A2-C5ABC687A584}"/>
                  </a:ext>
                </a:extLst>
              </p:cNvPr>
              <p:cNvSpPr/>
              <p:nvPr/>
            </p:nvSpPr>
            <p:spPr>
              <a:xfrm>
                <a:off x="570693" y="1257387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99B5FE-660D-4DA7-B373-730772B016D8}"/>
                  </a:ext>
                </a:extLst>
              </p:cNvPr>
              <p:cNvSpPr/>
              <p:nvPr/>
            </p:nvSpPr>
            <p:spPr>
              <a:xfrm>
                <a:off x="1500552" y="157945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A73D66A-8DBF-4613-9BEF-028C49103D58}"/>
                  </a:ext>
                </a:extLst>
              </p:cNvPr>
              <p:cNvSpPr/>
              <p:nvPr/>
            </p:nvSpPr>
            <p:spPr>
              <a:xfrm>
                <a:off x="2427410" y="1903133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" name="Plus Sign 17">
                <a:extLst>
                  <a:ext uri="{FF2B5EF4-FFF2-40B4-BE49-F238E27FC236}">
                    <a16:creationId xmlns:a16="http://schemas.microsoft.com/office/drawing/2014/main" id="{CD62D70F-CF51-4C26-A798-A3D1F4C9BE02}"/>
                  </a:ext>
                </a:extLst>
              </p:cNvPr>
              <p:cNvSpPr/>
              <p:nvPr/>
            </p:nvSpPr>
            <p:spPr>
              <a:xfrm>
                <a:off x="999961" y="1460721"/>
                <a:ext cx="229010" cy="229010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8EF92DC-541A-4C56-82A8-E31BE0836101}"/>
                  </a:ext>
                </a:extLst>
              </p:cNvPr>
              <p:cNvSpPr/>
              <p:nvPr/>
            </p:nvSpPr>
            <p:spPr>
              <a:xfrm>
                <a:off x="3354268" y="2220972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pic>
            <p:nvPicPr>
              <p:cNvPr id="1028" name="Picture 4" descr="Speaker interface audio symbol - Free interface icons">
                <a:extLst>
                  <a:ext uri="{FF2B5EF4-FFF2-40B4-BE49-F238E27FC236}">
                    <a16:creationId xmlns:a16="http://schemas.microsoft.com/office/drawing/2014/main" id="{EBC61842-3203-42F3-B870-4A6D3354B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1272" y="2687865"/>
                <a:ext cx="145362" cy="145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6F5FA5-24BC-4671-8072-39CF537EB67D}"/>
                  </a:ext>
                </a:extLst>
              </p:cNvPr>
              <p:cNvSpPr txBox="1"/>
              <p:nvPr/>
            </p:nvSpPr>
            <p:spPr>
              <a:xfrm>
                <a:off x="3507988" y="2439713"/>
                <a:ext cx="780113" cy="211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Feedback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AE91232-2F46-4D8B-A089-361444224096}"/>
                  </a:ext>
                </a:extLst>
              </p:cNvPr>
              <p:cNvSpPr/>
              <p:nvPr/>
            </p:nvSpPr>
            <p:spPr>
              <a:xfrm>
                <a:off x="4281126" y="2542731"/>
                <a:ext cx="1087552" cy="63567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2" name="Plus Sign 51">
                <a:extLst>
                  <a:ext uri="{FF2B5EF4-FFF2-40B4-BE49-F238E27FC236}">
                    <a16:creationId xmlns:a16="http://schemas.microsoft.com/office/drawing/2014/main" id="{AEDB012E-AC37-43AC-A91F-B4F0CB7B7657}"/>
                  </a:ext>
                </a:extLst>
              </p:cNvPr>
              <p:cNvSpPr/>
              <p:nvPr/>
            </p:nvSpPr>
            <p:spPr>
              <a:xfrm>
                <a:off x="4710396" y="2718721"/>
                <a:ext cx="229011" cy="229011"/>
              </a:xfrm>
              <a:prstGeom prst="mathPlus">
                <a:avLst>
                  <a:gd name="adj1" fmla="val 857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E8AB59B-93BA-44C8-9015-921AAF80B740}"/>
                  </a:ext>
                </a:extLst>
              </p:cNvPr>
              <p:cNvSpPr/>
              <p:nvPr/>
            </p:nvSpPr>
            <p:spPr>
              <a:xfrm rot="10800000">
                <a:off x="1144966" y="1913510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4FB2AE-6E62-4501-915B-93D01346586B}"/>
                  </a:ext>
                </a:extLst>
              </p:cNvPr>
              <p:cNvSpPr txBox="1"/>
              <p:nvPr/>
            </p:nvSpPr>
            <p:spPr>
              <a:xfrm>
                <a:off x="2588104" y="1560727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Participant Response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434579-7102-452B-A54B-ED3A188E372C}"/>
                  </a:ext>
                </a:extLst>
              </p:cNvPr>
              <p:cNvSpPr txBox="1"/>
              <p:nvPr/>
            </p:nvSpPr>
            <p:spPr>
              <a:xfrm>
                <a:off x="4441818" y="2113675"/>
                <a:ext cx="926857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 Interstimulus Period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1AD005-7608-4BBC-973D-4F271166C437}"/>
                  </a:ext>
                </a:extLst>
              </p:cNvPr>
              <p:cNvSpPr txBox="1"/>
              <p:nvPr/>
            </p:nvSpPr>
            <p:spPr>
              <a:xfrm>
                <a:off x="1658238" y="1108677"/>
                <a:ext cx="909415" cy="44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Variable Pre-trial Delay</a:t>
                </a:r>
              </a:p>
              <a:p>
                <a:pPr algn="ctr"/>
                <a:r>
                  <a:rPr lang="en-US" sz="1000" b="1" dirty="0"/>
                  <a:t>(500 - 1500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DF5341-6713-444D-9EC1-290E49F6CCCC}"/>
                  </a:ext>
                </a:extLst>
              </p:cNvPr>
              <p:cNvSpPr txBox="1"/>
              <p:nvPr/>
            </p:nvSpPr>
            <p:spPr>
              <a:xfrm>
                <a:off x="660099" y="916864"/>
                <a:ext cx="909415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Cross Flash (200 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302E9CC-AA10-4C86-967D-5204CEC1A26A}"/>
                  </a:ext>
                </a:extLst>
              </p:cNvPr>
              <p:cNvSpPr/>
              <p:nvPr/>
            </p:nvSpPr>
            <p:spPr>
              <a:xfrm rot="10800000">
                <a:off x="2071824" y="2235576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F049B4-4141-400D-A72E-174FB40EF5A1}"/>
                  </a:ext>
                </a:extLst>
              </p:cNvPr>
              <p:cNvSpPr/>
              <p:nvPr/>
            </p:nvSpPr>
            <p:spPr>
              <a:xfrm rot="10800000">
                <a:off x="2998681" y="2568744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20E533C-CBE4-4F1C-B673-A10EF7FB427A}"/>
                  </a:ext>
                </a:extLst>
              </p:cNvPr>
              <p:cNvSpPr/>
              <p:nvPr/>
            </p:nvSpPr>
            <p:spPr>
              <a:xfrm rot="10800000">
                <a:off x="3925539" y="2881771"/>
                <a:ext cx="335142" cy="147556"/>
              </a:xfrm>
              <a:custGeom>
                <a:avLst/>
                <a:gdLst>
                  <a:gd name="connsiteX0" fmla="*/ 0 w 693337"/>
                  <a:gd name="connsiteY0" fmla="*/ 0 h 261257"/>
                  <a:gd name="connsiteX1" fmla="*/ 693337 w 693337"/>
                  <a:gd name="connsiteY1" fmla="*/ 0 h 261257"/>
                  <a:gd name="connsiteX2" fmla="*/ 693337 w 693337"/>
                  <a:gd name="connsiteY2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337" h="261257">
                    <a:moveTo>
                      <a:pt x="0" y="0"/>
                    </a:moveTo>
                    <a:lnTo>
                      <a:pt x="693337" y="0"/>
                    </a:lnTo>
                    <a:lnTo>
                      <a:pt x="693337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232420-382D-4712-B49E-3D89F4F5093A}"/>
                  </a:ext>
                </a:extLst>
              </p:cNvPr>
              <p:cNvSpPr txBox="1"/>
              <p:nvPr/>
            </p:nvSpPr>
            <p:spPr>
              <a:xfrm>
                <a:off x="3514962" y="1913515"/>
                <a:ext cx="926858" cy="3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Post-trial Feedback</a:t>
                </a:r>
              </a:p>
            </p:txBody>
          </p:sp>
        </p:grpSp>
        <p:sp>
          <p:nvSpPr>
            <p:cNvPr id="3" name="Smiley Face 2">
              <a:extLst>
                <a:ext uri="{FF2B5EF4-FFF2-40B4-BE49-F238E27FC236}">
                  <a16:creationId xmlns:a16="http://schemas.microsoft.com/office/drawing/2014/main" id="{A869CB46-AA95-498E-967C-4899F2ADF54C}"/>
                </a:ext>
              </a:extLst>
            </p:cNvPr>
            <p:cNvSpPr/>
            <p:nvPr/>
          </p:nvSpPr>
          <p:spPr>
            <a:xfrm>
              <a:off x="2681492" y="1988941"/>
              <a:ext cx="560982" cy="560982"/>
            </a:xfrm>
            <a:prstGeom prst="smileyFace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3261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AA7008-8F5F-4584-97B6-2C432E52DE9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FDB2E7-CD63-4652-B912-E30B120E4B5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852FBC2-B66E-4786-B959-55F3713C2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65A401D-9FAE-4956-A547-568073E9B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0D91224-3D94-44E9-ADA5-C6FF096A4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AF2E869-CC6E-4C69-A8D8-9E03C2C42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38869068-E1F4-439A-BCC9-B726D1E70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BDBBEE2-FDF6-47D6-9049-81D4D4AC9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7C256BD-B59E-4DB9-83DA-A00CD4D56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D8C6353-A8A5-4E9A-8F36-63FBEA865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1DB40EB3-E403-4189-B80A-B9507066A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04521-DB02-4587-9E10-05145AC9493A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3169918"/>
            <a:ext cx="2971800" cy="3169919"/>
            <a:chOff x="2327883" y="303756"/>
            <a:chExt cx="5859834" cy="6250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9EF161-3322-403C-A223-B5ED9DC42C9B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4D37B79-6745-4664-B4E6-4FA92C126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86EA867F-89B4-4C86-B84F-D29B19E60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F598B64-1F6E-46BA-8505-25567CE3F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61DE80FE-F0DF-496E-93B5-C4551F824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D5EBAE3-311C-42A1-A878-2A774B8C8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2619F8C9-6E56-423D-B3D6-7F4D7FD2F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29BF40CA-F14F-4AA7-832C-15DBF2531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332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CDF6EE11-01D1-4287-A51C-854F5D9A7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3FDDE0A2-4D90-4078-AB3B-BDC847D67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00F45B-68C7-4E1C-A05A-2949A57A782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2971800" cy="3169918"/>
            <a:chOff x="2327883" y="303756"/>
            <a:chExt cx="5859834" cy="6250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1E8AE9-5B8F-4FC5-A0F7-020F67B240BF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C06AF92-CE24-4711-9599-21C3C3C8C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9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1F78686-B2E9-4027-AC75-DBFC352E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F599341-A378-4AE6-9A35-91954C20D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EC39311B-58A0-4BB3-B730-ACEBEC3CE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F4AD82FA-A91B-4C8F-9815-39B5C997B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F3553C7B-183F-4D5D-8593-1584101A8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25146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3B3149C-DD4F-4C8F-B80C-1B32AE665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0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5F673D8-C77E-4231-83F6-A732324E7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136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34B9AF4D-25B0-4B7B-BC2F-AF29BEFB5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68" y="45720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09C55E9-A83C-42CD-B432-C984C3920D1B}"/>
              </a:ext>
            </a:extLst>
          </p:cNvPr>
          <p:cNvSpPr/>
          <p:nvPr/>
        </p:nvSpPr>
        <p:spPr>
          <a:xfrm>
            <a:off x="2971800" y="3169918"/>
            <a:ext cx="2971800" cy="31699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71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B314C29-855A-4ACC-8A90-AC077948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17A4C844-D833-45A7-9929-BD58E6A4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EADEFEC-D8E5-4A9A-8618-FE8BED35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324773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76D84E4A-D9F9-4B8F-8F97-D38A7E7E5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4E33DC70-A11C-42B5-88CE-137F7EC2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38EB38DC-E3CE-4721-B196-DEFDA4AF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4291142"/>
            <a:ext cx="927471" cy="9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6B0F0C7-331B-40B3-865D-AA091F9E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27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4CE029C8-C4BA-436A-969F-4F3117D7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4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1382BF9C-B57C-4572-AADB-49A38449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2" y="5334547"/>
            <a:ext cx="927471" cy="9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A85C2F-D928-4A8C-968B-A74C9423E945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-162893"/>
            <a:ext cx="2971800" cy="1354217"/>
            <a:chOff x="2170567" y="1371621"/>
            <a:chExt cx="5859834" cy="26239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36058D-8F3E-4109-AEDD-A47D3977144A}"/>
                </a:ext>
              </a:extLst>
            </p:cNvPr>
            <p:cNvSpPr/>
            <p:nvPr/>
          </p:nvSpPr>
          <p:spPr>
            <a:xfrm>
              <a:off x="2170567" y="1670440"/>
              <a:ext cx="5859834" cy="22315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53028BBA-4C4D-4C5C-987C-F77FCC52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676" y="2044132"/>
              <a:ext cx="1032611" cy="1371600"/>
            </a:xfrm>
            <a:prstGeom prst="rect">
              <a:avLst/>
            </a:prstGeom>
          </p:spPr>
        </p:pic>
        <p:pic>
          <p:nvPicPr>
            <p:cNvPr id="9" name="Picture 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E532327C-413B-4284-B150-F25CA686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027" y="2044132"/>
              <a:ext cx="1052623" cy="1371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962724-A8C8-46EF-9949-A741BBBE2314}"/>
                </a:ext>
              </a:extLst>
            </p:cNvPr>
            <p:cNvSpPr txBox="1"/>
            <p:nvPr/>
          </p:nvSpPr>
          <p:spPr>
            <a:xfrm>
              <a:off x="6026280" y="1371621"/>
              <a:ext cx="1465004" cy="2623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6447DB-0B2A-4845-AC2C-CAC7D5FC39CB}"/>
              </a:ext>
            </a:extLst>
          </p:cNvPr>
          <p:cNvGrpSpPr>
            <a:grpSpLocks noChangeAspect="1"/>
          </p:cNvGrpSpPr>
          <p:nvPr/>
        </p:nvGrpSpPr>
        <p:grpSpPr>
          <a:xfrm>
            <a:off x="2971800" y="1142980"/>
            <a:ext cx="2971800" cy="3169920"/>
            <a:chOff x="2327883" y="303756"/>
            <a:chExt cx="5859834" cy="62504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1B5017-AC5D-4C8A-990A-3550FDFC9AE4}"/>
                </a:ext>
              </a:extLst>
            </p:cNvPr>
            <p:cNvSpPr/>
            <p:nvPr/>
          </p:nvSpPr>
          <p:spPr>
            <a:xfrm>
              <a:off x="2327883" y="303756"/>
              <a:ext cx="5859834" cy="6250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71"/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B1707059-36AF-4EB2-BC76-F431458D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992" y="677448"/>
              <a:ext cx="1032611" cy="137160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D16E26E-F7E5-4822-A962-C392956AD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835" y="685783"/>
              <a:ext cx="929640" cy="1371600"/>
            </a:xfrm>
            <a:prstGeom prst="rect">
              <a:avLst/>
            </a:prstGeom>
          </p:spPr>
        </p:pic>
        <p:pic>
          <p:nvPicPr>
            <p:cNvPr id="15" name="Picture 14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BD6EFDB-53B8-473E-8ED2-DD558069A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236" y="677448"/>
              <a:ext cx="1052623" cy="1371600"/>
            </a:xfrm>
            <a:prstGeom prst="rect">
              <a:avLst/>
            </a:prstGeom>
          </p:spPr>
        </p:pic>
        <p:pic>
          <p:nvPicPr>
            <p:cNvPr id="16" name="Picture 1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616AAB7-F06C-4B58-A3EA-344BC71E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430" y="2745038"/>
              <a:ext cx="1269460" cy="1371600"/>
            </a:xfrm>
            <a:prstGeom prst="rect">
              <a:avLst/>
            </a:prstGeom>
          </p:spPr>
        </p:pic>
        <p:pic>
          <p:nvPicPr>
            <p:cNvPr id="17" name="Picture 1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74CE6CE-6618-4FA9-9324-058740AA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037" y="2740132"/>
              <a:ext cx="1229710" cy="1371600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2C3FB0A4-95FC-44AD-81D0-32B69FA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085" y="2743183"/>
              <a:ext cx="1218390" cy="1371600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E9ED863E-E1A2-42DB-947C-59540827A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624" y="4800600"/>
              <a:ext cx="1273088" cy="1371600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9F52EE3F-F9CB-495B-A810-A07A5211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390" y="4794481"/>
              <a:ext cx="1334530" cy="1371600"/>
            </a:xfrm>
            <a:prstGeom prst="rect">
              <a:avLst/>
            </a:prstGeom>
          </p:spPr>
        </p:pic>
        <p:pic>
          <p:nvPicPr>
            <p:cNvPr id="21" name="Picture 2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2478CB5-37B1-4916-824D-D9F3531E0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057" y="4794481"/>
              <a:ext cx="1135380" cy="13716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CC21331-677F-4F9A-937B-B646B539CFCE}"/>
              </a:ext>
            </a:extLst>
          </p:cNvPr>
          <p:cNvGrpSpPr>
            <a:grpSpLocks noChangeAspect="1"/>
          </p:cNvGrpSpPr>
          <p:nvPr/>
        </p:nvGrpSpPr>
        <p:grpSpPr>
          <a:xfrm>
            <a:off x="-87326" y="4017264"/>
            <a:ext cx="3053882" cy="3481257"/>
            <a:chOff x="2228925" y="-513532"/>
            <a:chExt cx="6172127" cy="72436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EED808-9B36-4DE8-8985-3012934B5BA0}"/>
                </a:ext>
              </a:extLst>
            </p:cNvPr>
            <p:cNvSpPr/>
            <p:nvPr/>
          </p:nvSpPr>
          <p:spPr>
            <a:xfrm>
              <a:off x="2394819" y="70862"/>
              <a:ext cx="6006233" cy="665924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959D92-6774-4904-BBB0-0D94AC76EF93}"/>
                </a:ext>
              </a:extLst>
            </p:cNvPr>
            <p:cNvSpPr txBox="1"/>
            <p:nvPr/>
          </p:nvSpPr>
          <p:spPr>
            <a:xfrm>
              <a:off x="2541217" y="-513532"/>
              <a:ext cx="5713436" cy="3009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800" dirty="0">
                  <a:solidFill>
                    <a:schemeClr val="bg1"/>
                  </a:solidFill>
                </a:rPr>
                <a:t>ข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ค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ฆ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9F4E1-E288-4828-AE73-B32B51ECE677}"/>
                </a:ext>
              </a:extLst>
            </p:cNvPr>
            <p:cNvSpPr txBox="1"/>
            <p:nvPr/>
          </p:nvSpPr>
          <p:spPr>
            <a:xfrm>
              <a:off x="2670940" y="1317549"/>
              <a:ext cx="5327085" cy="3009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800" dirty="0">
                  <a:solidFill>
                    <a:schemeClr val="bg1"/>
                  </a:solidFill>
                </a:rPr>
                <a:t>ถ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า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ฮ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871D8A-5C88-4AC9-A434-D9CC17A170D3}"/>
                </a:ext>
              </a:extLst>
            </p:cNvPr>
            <p:cNvSpPr txBox="1"/>
            <p:nvPr/>
          </p:nvSpPr>
          <p:spPr>
            <a:xfrm>
              <a:off x="2228925" y="3311441"/>
              <a:ext cx="6172127" cy="300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800" dirty="0">
                  <a:solidFill>
                    <a:schemeClr val="bg1"/>
                  </a:solidFill>
                </a:rPr>
                <a:t>ณ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ฐ</a:t>
              </a:r>
              <a:r>
                <a:rPr lang="en-US" sz="8800" dirty="0">
                  <a:solidFill>
                    <a:schemeClr val="bg1"/>
                  </a:solidFill>
                </a:rPr>
                <a:t> </a:t>
              </a:r>
              <a:r>
                <a:rPr lang="th-TH" sz="8800" dirty="0">
                  <a:solidFill>
                    <a:schemeClr val="bg1"/>
                  </a:solidFill>
                </a:rPr>
                <a:t>ษ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7762</TotalTime>
  <Words>94</Words>
  <Application>Microsoft Office PowerPoint</Application>
  <PresentationFormat>Custom</PresentationFormat>
  <Paragraphs>39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Times New Roman</vt:lpstr>
      <vt:lpstr>Arial</vt:lpstr>
      <vt:lpstr>Simple Light</vt:lpstr>
      <vt:lpstr>Final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Figures</dc:title>
  <cp:lastModifiedBy>Caominh Le</cp:lastModifiedBy>
  <cp:revision>49</cp:revision>
  <cp:lastPrinted>2022-02-28T22:53:26Z</cp:lastPrinted>
  <dcterms:modified xsi:type="dcterms:W3CDTF">2022-08-29T17:59:07Z</dcterms:modified>
</cp:coreProperties>
</file>